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93" r:id="rId3"/>
    <p:sldId id="295" r:id="rId4"/>
    <p:sldId id="308" r:id="rId5"/>
    <p:sldId id="311" r:id="rId6"/>
    <p:sldId id="307" r:id="rId7"/>
    <p:sldId id="310" r:id="rId8"/>
    <p:sldId id="297" r:id="rId9"/>
    <p:sldId id="276" r:id="rId10"/>
    <p:sldId id="299" r:id="rId11"/>
    <p:sldId id="312" r:id="rId12"/>
    <p:sldId id="267" r:id="rId13"/>
    <p:sldId id="303" r:id="rId14"/>
    <p:sldId id="304" r:id="rId15"/>
    <p:sldId id="259" r:id="rId16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1BED0-3E83-4C5D-A479-2EFB5C7EB83D}" type="datetimeFigureOut">
              <a:rPr lang="es-PE" smtClean="0"/>
              <a:t>9/10/2025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8A19D-EB2D-4340-BF43-C50B8A8C256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5435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18D76-AA4E-C243-9091-D9F23CD71BD3}" type="slidenum">
              <a:rPr lang="en-ID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74714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cap="all">
              <a:solidFill>
                <a:srgbClr val="000000"/>
              </a:solidFill>
              <a:effectLst/>
              <a:latin typeface="EB Garamond" panose="020B0604020202020204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C390E-2879-CB49-917F-FD342BBC7D84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63446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C390E-2879-CB49-917F-FD342BBC7D84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55287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7113D-11B3-B53A-601D-FCFD02B75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E02F79-F306-9C51-6E9A-FCDE9C212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BCC7AE-3849-76B7-6449-101A95DDD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22E9-E5EC-4777-8502-8BA90D5C7CEC}" type="datetimeFigureOut">
              <a:rPr lang="es-PE" smtClean="0"/>
              <a:t>9/10/2025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D45FBA-5D33-2508-4452-D0445DB73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139F5D-5C0F-9FD4-D09B-13875B50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A0A8-23D5-4536-A5AF-02D8CA05C5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64497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74F0D8-F68C-F34A-DDC5-993EB5A11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2C157E1-2DCC-9F8E-E92C-84F41650C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A0E3FC-2C4D-791D-B4F4-08536F0B1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22E9-E5EC-4777-8502-8BA90D5C7CEC}" type="datetimeFigureOut">
              <a:rPr lang="es-PE" smtClean="0"/>
              <a:t>9/10/2025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E40208-A9B0-395A-A662-A4870B739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A6E31A-57E4-1D5D-EC94-8FC2388C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A0A8-23D5-4536-A5AF-02D8CA05C5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3397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7CFD95B-DC87-2639-0DD8-E5DC61261E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7F469F7-91B2-BED9-E0C4-76088A2DE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BD1D09-0A6D-2DDA-061E-2B4B7F65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22E9-E5EC-4777-8502-8BA90D5C7CEC}" type="datetimeFigureOut">
              <a:rPr lang="es-PE" smtClean="0"/>
              <a:t>9/10/2025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5A9423-CA44-8860-5EF3-C5A825750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4CE6D0-5899-A802-D9EC-904B4C65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A0A8-23D5-4536-A5AF-02D8CA05C5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06945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A35B47C-35AF-34E6-100E-1F65AFE79A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28767" y="374656"/>
            <a:ext cx="3376182" cy="4690032"/>
          </a:xfrm>
          <a:custGeom>
            <a:avLst/>
            <a:gdLst>
              <a:gd name="connsiteX0" fmla="*/ 1 w 3376182"/>
              <a:gd name="connsiteY0" fmla="*/ 0 h 4690032"/>
              <a:gd name="connsiteX1" fmla="*/ 3362677 w 3376182"/>
              <a:gd name="connsiteY1" fmla="*/ 0 h 4690032"/>
              <a:gd name="connsiteX2" fmla="*/ 3362677 w 3376182"/>
              <a:gd name="connsiteY2" fmla="*/ 2797961 h 4690032"/>
              <a:gd name="connsiteX3" fmla="*/ 3367467 w 3376182"/>
              <a:gd name="connsiteY3" fmla="*/ 2829344 h 4690032"/>
              <a:gd name="connsiteX4" fmla="*/ 3376182 w 3376182"/>
              <a:gd name="connsiteY4" fmla="*/ 3001941 h 4690032"/>
              <a:gd name="connsiteX5" fmla="*/ 1688091 w 3376182"/>
              <a:gd name="connsiteY5" fmla="*/ 4690032 h 4690032"/>
              <a:gd name="connsiteX6" fmla="*/ 8716 w 3376182"/>
              <a:gd name="connsiteY6" fmla="*/ 3174539 h 4690032"/>
              <a:gd name="connsiteX7" fmla="*/ 2646 w 3376182"/>
              <a:gd name="connsiteY7" fmla="*/ 3054343 h 4690032"/>
              <a:gd name="connsiteX8" fmla="*/ 1 w 3376182"/>
              <a:gd name="connsiteY8" fmla="*/ 3054343 h 4690032"/>
              <a:gd name="connsiteX9" fmla="*/ 1 w 3376182"/>
              <a:gd name="connsiteY9" fmla="*/ 3001961 h 4690032"/>
              <a:gd name="connsiteX10" fmla="*/ 0 w 3376182"/>
              <a:gd name="connsiteY10" fmla="*/ 3001941 h 4690032"/>
              <a:gd name="connsiteX11" fmla="*/ 1 w 3376182"/>
              <a:gd name="connsiteY11" fmla="*/ 3001921 h 469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6182" h="4690032">
                <a:moveTo>
                  <a:pt x="1" y="0"/>
                </a:moveTo>
                <a:lnTo>
                  <a:pt x="3362677" y="0"/>
                </a:lnTo>
                <a:lnTo>
                  <a:pt x="3362677" y="2797961"/>
                </a:lnTo>
                <a:lnTo>
                  <a:pt x="3367467" y="2829344"/>
                </a:lnTo>
                <a:cubicBezTo>
                  <a:pt x="3373230" y="2886092"/>
                  <a:pt x="3376182" y="2943672"/>
                  <a:pt x="3376182" y="3001941"/>
                </a:cubicBezTo>
                <a:cubicBezTo>
                  <a:pt x="3376182" y="3934248"/>
                  <a:pt x="2620398" y="4690032"/>
                  <a:pt x="1688091" y="4690032"/>
                </a:cubicBezTo>
                <a:cubicBezTo>
                  <a:pt x="814053" y="4690032"/>
                  <a:pt x="95163" y="4025769"/>
                  <a:pt x="8716" y="3174539"/>
                </a:cubicBezTo>
                <a:lnTo>
                  <a:pt x="2646" y="3054343"/>
                </a:lnTo>
                <a:lnTo>
                  <a:pt x="1" y="3054343"/>
                </a:lnTo>
                <a:lnTo>
                  <a:pt x="1" y="3001961"/>
                </a:lnTo>
                <a:lnTo>
                  <a:pt x="0" y="3001941"/>
                </a:lnTo>
                <a:lnTo>
                  <a:pt x="1" y="3001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B447F2F-A060-0995-B54B-5680EE50E17A}"/>
              </a:ext>
            </a:extLst>
          </p:cNvPr>
          <p:cNvSpPr txBox="1"/>
          <p:nvPr userDrawn="1"/>
        </p:nvSpPr>
        <p:spPr>
          <a:xfrm>
            <a:off x="79513" y="1987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30548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93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6D4D623-CF96-84E1-8008-8EFAC1C0F4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46450" y="2693131"/>
            <a:ext cx="2729021" cy="1939636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E4857B2-5DDC-8202-B1B9-4F77CA7A0C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83870" y="927144"/>
            <a:ext cx="2936712" cy="1575794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A48CF54-97FF-7975-1A23-A50E4B0600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8436" y="3618697"/>
            <a:ext cx="2272146" cy="202814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25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8BE24E1-4C37-B45B-FD44-4859ABF4A6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00850" y="387403"/>
            <a:ext cx="4998326" cy="6083194"/>
          </a:xfrm>
          <a:custGeom>
            <a:avLst/>
            <a:gdLst>
              <a:gd name="connsiteX0" fmla="*/ 660929 w 4998326"/>
              <a:gd name="connsiteY0" fmla="*/ 0 h 6127696"/>
              <a:gd name="connsiteX1" fmla="*/ 4337397 w 4998326"/>
              <a:gd name="connsiteY1" fmla="*/ 0 h 6127696"/>
              <a:gd name="connsiteX2" fmla="*/ 4998326 w 4998326"/>
              <a:gd name="connsiteY2" fmla="*/ 660929 h 6127696"/>
              <a:gd name="connsiteX3" fmla="*/ 4998326 w 4998326"/>
              <a:gd name="connsiteY3" fmla="*/ 5466767 h 6127696"/>
              <a:gd name="connsiteX4" fmla="*/ 4337397 w 4998326"/>
              <a:gd name="connsiteY4" fmla="*/ 6127696 h 6127696"/>
              <a:gd name="connsiteX5" fmla="*/ 660929 w 4998326"/>
              <a:gd name="connsiteY5" fmla="*/ 6127696 h 6127696"/>
              <a:gd name="connsiteX6" fmla="*/ 0 w 4998326"/>
              <a:gd name="connsiteY6" fmla="*/ 5466767 h 6127696"/>
              <a:gd name="connsiteX7" fmla="*/ 0 w 4998326"/>
              <a:gd name="connsiteY7" fmla="*/ 660929 h 6127696"/>
              <a:gd name="connsiteX8" fmla="*/ 660929 w 4998326"/>
              <a:gd name="connsiteY8" fmla="*/ 0 h 6127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8326" h="6127696">
                <a:moveTo>
                  <a:pt x="660929" y="0"/>
                </a:moveTo>
                <a:lnTo>
                  <a:pt x="4337397" y="0"/>
                </a:lnTo>
                <a:cubicBezTo>
                  <a:pt x="4702418" y="0"/>
                  <a:pt x="4998326" y="295908"/>
                  <a:pt x="4998326" y="660929"/>
                </a:cubicBezTo>
                <a:lnTo>
                  <a:pt x="4998326" y="5466767"/>
                </a:lnTo>
                <a:cubicBezTo>
                  <a:pt x="4998326" y="5831788"/>
                  <a:pt x="4702418" y="6127696"/>
                  <a:pt x="4337397" y="6127696"/>
                </a:cubicBezTo>
                <a:lnTo>
                  <a:pt x="660929" y="6127696"/>
                </a:lnTo>
                <a:cubicBezTo>
                  <a:pt x="295908" y="6127696"/>
                  <a:pt x="0" y="5831788"/>
                  <a:pt x="0" y="5466767"/>
                </a:cubicBezTo>
                <a:lnTo>
                  <a:pt x="0" y="660929"/>
                </a:lnTo>
                <a:cubicBezTo>
                  <a:pt x="0" y="295908"/>
                  <a:pt x="295908" y="0"/>
                  <a:pt x="66092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98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FDE9396D-CF5A-747C-F89C-5373B012193C}"/>
              </a:ext>
            </a:extLst>
          </p:cNvPr>
          <p:cNvSpPr/>
          <p:nvPr userDrawn="1"/>
        </p:nvSpPr>
        <p:spPr>
          <a:xfrm>
            <a:off x="8555398" y="2157187"/>
            <a:ext cx="2571750" cy="2571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50900" dist="635000" dir="5400000" sx="90000" sy="90000" algn="t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noFill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EE6633-5CA1-DC48-7239-CF778C039353}"/>
              </a:ext>
            </a:extLst>
          </p:cNvPr>
          <p:cNvSpPr/>
          <p:nvPr userDrawn="1"/>
        </p:nvSpPr>
        <p:spPr>
          <a:xfrm>
            <a:off x="8667887" y="2269676"/>
            <a:ext cx="2346772" cy="23467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90000">
                <a:schemeClr val="accent4"/>
              </a:gs>
            </a:gsLst>
            <a:lin ang="3000000" scaled="0"/>
            <a:tileRect/>
          </a:gradFill>
          <a:ln>
            <a:noFill/>
          </a:ln>
          <a:effectLst>
            <a:outerShdw blurRad="127000" dist="127000" dir="5400000" sx="90000" sy="90000" algn="t" rotWithShape="0">
              <a:srgbClr val="F5548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5BD5B38-0373-7647-1054-AA6EFB19E515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8667887" y="2269676"/>
            <a:ext cx="2346772" cy="2346772"/>
          </a:xfrm>
          <a:custGeom>
            <a:avLst/>
            <a:gdLst>
              <a:gd name="connsiteX0" fmla="*/ 1173386 w 2346772"/>
              <a:gd name="connsiteY0" fmla="*/ 0 h 2346772"/>
              <a:gd name="connsiteX1" fmla="*/ 2346772 w 2346772"/>
              <a:gd name="connsiteY1" fmla="*/ 1173386 h 2346772"/>
              <a:gd name="connsiteX2" fmla="*/ 1173386 w 2346772"/>
              <a:gd name="connsiteY2" fmla="*/ 2346772 h 2346772"/>
              <a:gd name="connsiteX3" fmla="*/ 0 w 2346772"/>
              <a:gd name="connsiteY3" fmla="*/ 1173386 h 2346772"/>
              <a:gd name="connsiteX4" fmla="*/ 1173386 w 2346772"/>
              <a:gd name="connsiteY4" fmla="*/ 0 h 234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6772" h="2346772">
                <a:moveTo>
                  <a:pt x="1173386" y="0"/>
                </a:moveTo>
                <a:cubicBezTo>
                  <a:pt x="1821429" y="0"/>
                  <a:pt x="2346772" y="525343"/>
                  <a:pt x="2346772" y="1173386"/>
                </a:cubicBezTo>
                <a:cubicBezTo>
                  <a:pt x="2346772" y="1821429"/>
                  <a:pt x="1821429" y="2346772"/>
                  <a:pt x="1173386" y="2346772"/>
                </a:cubicBezTo>
                <a:cubicBezTo>
                  <a:pt x="525343" y="2346772"/>
                  <a:pt x="0" y="1821429"/>
                  <a:pt x="0" y="1173386"/>
                </a:cubicBezTo>
                <a:cubicBezTo>
                  <a:pt x="0" y="525343"/>
                  <a:pt x="525343" y="0"/>
                  <a:pt x="11733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88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664D3EE-9036-A74D-8486-B7E6544DDC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314936">
            <a:off x="1956442" y="2768991"/>
            <a:ext cx="4149408" cy="2987085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</p:spPr>
        <p:txBody>
          <a:bodyPr anchor="ctr"/>
          <a:lstStyle>
            <a:lvl1pPr marL="0" indent="0" algn="ctr">
              <a:buNone/>
              <a:defRPr sz="2000" b="1" i="0">
                <a:latin typeface="Museo 700" panose="02000000000000000000" pitchFamily="2" charset="77"/>
                <a:ea typeface="Baskerville" panose="02020502070401020303" pitchFamily="18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7CC8A1D-6CC6-C748-9E11-46DE708374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21261130">
            <a:off x="5339851" y="1623407"/>
            <a:ext cx="4149408" cy="2987085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</p:spPr>
        <p:txBody>
          <a:bodyPr anchor="ctr"/>
          <a:lstStyle>
            <a:lvl1pPr marL="0" indent="0" algn="ctr">
              <a:buNone/>
              <a:defRPr sz="2000" b="1" i="0">
                <a:latin typeface="Museo 700" panose="02000000000000000000" pitchFamily="2" charset="77"/>
                <a:ea typeface="Baskerville" panose="02020502070401020303" pitchFamily="18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F2581214-EEF8-8541-9E09-C561876032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16478" y="1427706"/>
            <a:ext cx="3160955" cy="3361129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</p:spPr>
        <p:txBody>
          <a:bodyPr anchor="ctr"/>
          <a:lstStyle>
            <a:lvl1pPr marL="0" indent="0" algn="ctr">
              <a:buNone/>
              <a:defRPr sz="2000" b="1" i="0">
                <a:latin typeface="Museo 700" panose="02000000000000000000" pitchFamily="2" charset="77"/>
                <a:ea typeface="Baskerville" panose="02020502070401020303" pitchFamily="18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66B3405-2395-9448-BB35-305195176B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19565" y="1427706"/>
            <a:ext cx="3160955" cy="3361129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</p:spPr>
        <p:txBody>
          <a:bodyPr anchor="ctr"/>
          <a:lstStyle>
            <a:lvl1pPr marL="0" indent="0" algn="ctr">
              <a:buNone/>
              <a:defRPr sz="2000" b="1" i="0">
                <a:latin typeface="Museo 700" panose="02000000000000000000" pitchFamily="2" charset="77"/>
                <a:ea typeface="Baskerville" panose="02020502070401020303" pitchFamily="18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5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01556" y="1181100"/>
            <a:ext cx="5790444" cy="4762500"/>
          </a:xfrm>
          <a:prstGeom prst="rect">
            <a:avLst/>
          </a:prstGeo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ADA31A88-74DE-ABEF-7996-2969CB3C31E4}"/>
              </a:ext>
            </a:extLst>
          </p:cNvPr>
          <p:cNvSpPr/>
          <p:nvPr userDrawn="1"/>
        </p:nvSpPr>
        <p:spPr>
          <a:xfrm>
            <a:off x="735379" y="482600"/>
            <a:ext cx="3714749" cy="5715000"/>
          </a:xfrm>
          <a:prstGeom prst="roundRect">
            <a:avLst>
              <a:gd name="adj" fmla="val 8769"/>
            </a:avLst>
          </a:prstGeom>
          <a:solidFill>
            <a:schemeClr val="bg1"/>
          </a:solidFill>
          <a:ln>
            <a:noFill/>
          </a:ln>
          <a:effectLst>
            <a:outerShdw blurRad="850900" dist="635000" dir="5400000" sx="90000" sy="90000" algn="t" rotWithShape="0">
              <a:srgbClr val="8E78F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noFill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9DC9C7DF-4DED-13F3-4766-02D27F8C94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5878" y="673100"/>
            <a:ext cx="3333750" cy="5334000"/>
          </a:xfrm>
          <a:custGeom>
            <a:avLst/>
            <a:gdLst>
              <a:gd name="connsiteX0" fmla="*/ 124116 w 3333750"/>
              <a:gd name="connsiteY0" fmla="*/ 0 h 5334000"/>
              <a:gd name="connsiteX1" fmla="*/ 3209634 w 3333750"/>
              <a:gd name="connsiteY1" fmla="*/ 0 h 5334000"/>
              <a:gd name="connsiteX2" fmla="*/ 3333750 w 3333750"/>
              <a:gd name="connsiteY2" fmla="*/ 124116 h 5334000"/>
              <a:gd name="connsiteX3" fmla="*/ 3333750 w 3333750"/>
              <a:gd name="connsiteY3" fmla="*/ 5209884 h 5334000"/>
              <a:gd name="connsiteX4" fmla="*/ 3209634 w 3333750"/>
              <a:gd name="connsiteY4" fmla="*/ 5334000 h 5334000"/>
              <a:gd name="connsiteX5" fmla="*/ 124116 w 3333750"/>
              <a:gd name="connsiteY5" fmla="*/ 5334000 h 5334000"/>
              <a:gd name="connsiteX6" fmla="*/ 0 w 3333750"/>
              <a:gd name="connsiteY6" fmla="*/ 5209884 h 5334000"/>
              <a:gd name="connsiteX7" fmla="*/ 0 w 3333750"/>
              <a:gd name="connsiteY7" fmla="*/ 124116 h 5334000"/>
              <a:gd name="connsiteX8" fmla="*/ 124116 w 3333750"/>
              <a:gd name="connsiteY8" fmla="*/ 0 h 53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3750" h="5334000">
                <a:moveTo>
                  <a:pt x="124116" y="0"/>
                </a:moveTo>
                <a:lnTo>
                  <a:pt x="3209634" y="0"/>
                </a:lnTo>
                <a:cubicBezTo>
                  <a:pt x="3278181" y="0"/>
                  <a:pt x="3333750" y="55569"/>
                  <a:pt x="3333750" y="124116"/>
                </a:cubicBezTo>
                <a:lnTo>
                  <a:pt x="3333750" y="5209884"/>
                </a:lnTo>
                <a:cubicBezTo>
                  <a:pt x="3333750" y="5278431"/>
                  <a:pt x="3278181" y="5334000"/>
                  <a:pt x="3209634" y="5334000"/>
                </a:cubicBezTo>
                <a:lnTo>
                  <a:pt x="124116" y="5334000"/>
                </a:lnTo>
                <a:cubicBezTo>
                  <a:pt x="55569" y="5334000"/>
                  <a:pt x="0" y="5278431"/>
                  <a:pt x="0" y="5209884"/>
                </a:cubicBezTo>
                <a:lnTo>
                  <a:pt x="0" y="124116"/>
                </a:lnTo>
                <a:cubicBezTo>
                  <a:pt x="0" y="55569"/>
                  <a:pt x="55569" y="0"/>
                  <a:pt x="12411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Oval 22">
            <a:extLst>
              <a:ext uri="{FF2B5EF4-FFF2-40B4-BE49-F238E27FC236}">
                <a16:creationId xmlns:a16="http://schemas.microsoft.com/office/drawing/2014/main" id="{19A1E687-5D62-A61B-D3D6-2770AB71D87A}"/>
              </a:ext>
            </a:extLst>
          </p:cNvPr>
          <p:cNvSpPr/>
          <p:nvPr userDrawn="1"/>
        </p:nvSpPr>
        <p:spPr>
          <a:xfrm>
            <a:off x="5205652" y="2186825"/>
            <a:ext cx="509349" cy="509349"/>
          </a:xfrm>
          <a:prstGeom prst="ellipse">
            <a:avLst/>
          </a:prstGeom>
          <a:gradFill flip="none" rotWithShape="1">
            <a:gsLst>
              <a:gs pos="0">
                <a:srgbClr val="FDDEB8"/>
              </a:gs>
              <a:gs pos="90000">
                <a:srgbClr val="FF9B28"/>
              </a:gs>
            </a:gsLst>
            <a:lin ang="3000000" scaled="0"/>
            <a:tileRect/>
          </a:gradFill>
          <a:ln>
            <a:noFill/>
          </a:ln>
          <a:effectLst>
            <a:outerShdw blurRad="127000" dist="127000" dir="5400000" sx="90000" sy="90000" algn="t" rotWithShape="0">
              <a:srgbClr val="FF9B2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23">
            <a:extLst>
              <a:ext uri="{FF2B5EF4-FFF2-40B4-BE49-F238E27FC236}">
                <a16:creationId xmlns:a16="http://schemas.microsoft.com/office/drawing/2014/main" id="{12CF9A1B-F05D-373F-751E-4BB229C043A6}"/>
              </a:ext>
            </a:extLst>
          </p:cNvPr>
          <p:cNvSpPr/>
          <p:nvPr userDrawn="1"/>
        </p:nvSpPr>
        <p:spPr>
          <a:xfrm>
            <a:off x="3969230" y="-61551"/>
            <a:ext cx="290398" cy="290398"/>
          </a:xfrm>
          <a:prstGeom prst="ellipse">
            <a:avLst/>
          </a:prstGeom>
          <a:gradFill flip="none" rotWithShape="1">
            <a:gsLst>
              <a:gs pos="0">
                <a:srgbClr val="AE9CFE"/>
              </a:gs>
              <a:gs pos="90000">
                <a:srgbClr val="8E78FB"/>
              </a:gs>
            </a:gsLst>
            <a:lin ang="3000000" scaled="0"/>
            <a:tileRect/>
          </a:gradFill>
          <a:ln>
            <a:noFill/>
          </a:ln>
          <a:effectLst>
            <a:outerShdw blurRad="127000" dist="127000" dir="5400000" sx="90000" sy="90000" algn="t" rotWithShape="0">
              <a:srgbClr val="8E78F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25">
            <a:extLst>
              <a:ext uri="{FF2B5EF4-FFF2-40B4-BE49-F238E27FC236}">
                <a16:creationId xmlns:a16="http://schemas.microsoft.com/office/drawing/2014/main" id="{42D7FF10-40EF-21B3-E580-49C0068D94D9}"/>
              </a:ext>
            </a:extLst>
          </p:cNvPr>
          <p:cNvSpPr/>
          <p:nvPr userDrawn="1"/>
        </p:nvSpPr>
        <p:spPr>
          <a:xfrm>
            <a:off x="489226" y="6335253"/>
            <a:ext cx="270687" cy="270687"/>
          </a:xfrm>
          <a:prstGeom prst="ellipse">
            <a:avLst/>
          </a:prstGeom>
          <a:gradFill flip="none" rotWithShape="1">
            <a:gsLst>
              <a:gs pos="0">
                <a:srgbClr val="FF8CB7"/>
              </a:gs>
              <a:gs pos="90000">
                <a:srgbClr val="F55484"/>
              </a:gs>
            </a:gsLst>
            <a:lin ang="3000000" scaled="0"/>
            <a:tileRect/>
          </a:gradFill>
          <a:ln>
            <a:noFill/>
          </a:ln>
          <a:effectLst>
            <a:outerShdw blurRad="127000" dist="127000" dir="5400000" sx="90000" sy="90000" algn="t" rotWithShape="0">
              <a:srgbClr val="F5548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79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54E73-D094-E574-4098-A1DBA1ED7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5CF963-C096-FD33-1B4E-FBF9088CF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E6F7AE-A4B2-0B5A-A712-30BAD29F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22E9-E5EC-4777-8502-8BA90D5C7CEC}" type="datetimeFigureOut">
              <a:rPr lang="es-PE" smtClean="0"/>
              <a:t>9/10/2025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4786F5-E9A0-C411-8836-6162E9CF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DC4ACB-A2EA-BD6F-F7D8-1286552E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A0A8-23D5-4536-A5AF-02D8CA05C5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38882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032B31A4-5D35-6840-AF84-151FF8F1F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084" y="0"/>
            <a:ext cx="12104915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8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9DD9F0-4F34-A7F4-A56D-F80642AB2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01EAAA-5CA8-0590-5140-70A97A2F9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2231FB-D4D2-2AAA-9692-1D43DB97A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22E9-E5EC-4777-8502-8BA90D5C7CEC}" type="datetimeFigureOut">
              <a:rPr lang="es-PE" smtClean="0"/>
              <a:t>9/10/2025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1142DC-DCC7-FBA8-A4A3-05EC5F87D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73E563-190B-AF1B-3887-0BD792FB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A0A8-23D5-4536-A5AF-02D8CA05C5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814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E072-54A2-F4D1-FE74-41DBABF73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D7A172-E2AF-E3CA-ADFB-7CA7C19B4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2EF52A-4902-F10E-3F8C-3A2C645F1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F35DC9-02F6-D1D0-F580-A1CCE239D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22E9-E5EC-4777-8502-8BA90D5C7CEC}" type="datetimeFigureOut">
              <a:rPr lang="es-PE" smtClean="0"/>
              <a:t>9/10/2025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4C97EA-8037-4190-4ADB-AD0F9DE9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E4653D-C252-043E-2A76-A2D3D88F2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A0A8-23D5-4536-A5AF-02D8CA05C5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84720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C6A831-99DC-F1D4-88F6-D1380892F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26E44C-1F78-468A-CA53-5B8380C6D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3FB9A4-16ED-1725-3516-A48D3A5C9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9DC7E51-9D81-AEF8-A1FA-D7C0EB15C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5E65026-E5F7-A1D8-5B81-D0A654F09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3B616A4-D65D-9ED9-DF1F-577CF2DD3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22E9-E5EC-4777-8502-8BA90D5C7CEC}" type="datetimeFigureOut">
              <a:rPr lang="es-PE" smtClean="0"/>
              <a:t>9/10/2025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BDF1994-F594-6A0C-05B5-C70C1D952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D7BFC06-D5BE-D8E4-E2CB-4BB03C153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A0A8-23D5-4536-A5AF-02D8CA05C5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78570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7BD1B-E709-6C46-83F4-C82075ED7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8A6D8F5-06E6-EFBA-8876-74D2228B8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22E9-E5EC-4777-8502-8BA90D5C7CEC}" type="datetimeFigureOut">
              <a:rPr lang="es-PE" smtClean="0"/>
              <a:t>9/10/2025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FFAB95-309C-E0D4-E673-A7AAF549D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507F7C-7FED-8D5F-7225-310D890C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A0A8-23D5-4536-A5AF-02D8CA05C5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6685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F286112-0DA0-0546-F251-6E86DFE05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22E9-E5EC-4777-8502-8BA90D5C7CEC}" type="datetimeFigureOut">
              <a:rPr lang="es-PE" smtClean="0"/>
              <a:t>9/10/2025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DBD4525-078A-6425-AACF-7085DBE3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B29916-DFD4-56AF-5BF2-5DE456B4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A0A8-23D5-4536-A5AF-02D8CA05C5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69587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6D4606-1BDC-4DC3-C6D8-C4014002E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F46031-2435-29FB-566D-4CD04A2F0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A581C8-BC45-F5B4-6743-B42C01C4B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1A4CB9-CE91-ECAD-4593-4938A8D8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22E9-E5EC-4777-8502-8BA90D5C7CEC}" type="datetimeFigureOut">
              <a:rPr lang="es-PE" smtClean="0"/>
              <a:t>9/10/2025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481A83-66EA-A09D-C345-0788B7561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5DA4F4-A51C-E155-42AA-9F1770DAE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A0A8-23D5-4536-A5AF-02D8CA05C5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2419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4E8AB8-ABDF-E27A-3E73-5698F64BB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C00EA74-A9E2-016C-1E86-B0B0C7A234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4B5037-44E6-6C07-04CA-72CE5E0FA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FF89F5-C5A3-5EA0-31EA-2DA390E6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22E9-E5EC-4777-8502-8BA90D5C7CEC}" type="datetimeFigureOut">
              <a:rPr lang="es-PE" smtClean="0"/>
              <a:t>9/10/2025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3FB0215-0862-1FB9-3D9E-FA3979EFC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5F7C13-4AF3-D3D7-6E85-B9062D1D1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A0A8-23D5-4536-A5AF-02D8CA05C5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73157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A9FA036-7352-49C7-D6DC-B6DFE1CA0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B246CC-B976-E5EB-EE5B-607D59583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464355-82F7-FB83-3BFB-BFB07D59F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3822E9-E5EC-4777-8502-8BA90D5C7CEC}" type="datetimeFigureOut">
              <a:rPr lang="es-PE" smtClean="0"/>
              <a:t>9/10/2025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9432AC-790A-F961-8EE3-8604E0925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901159-9C41-1256-2C39-417467BD3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46A0A8-23D5-4536-A5AF-02D8CA05C5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3076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svg"/><Relationship Id="rId7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svg"/><Relationship Id="rId11" Type="http://schemas.openxmlformats.org/officeDocument/2006/relationships/image" Target="../media/image5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4.png"/><Relationship Id="rId4" Type="http://schemas.openxmlformats.org/officeDocument/2006/relationships/image" Target="../media/image24.sv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05E681-2006-AA80-269E-6771D692E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2680C22-9BF3-8C7D-509F-B49796423504}"/>
              </a:ext>
            </a:extLst>
          </p:cNvPr>
          <p:cNvSpPr txBox="1"/>
          <p:nvPr/>
        </p:nvSpPr>
        <p:spPr>
          <a:xfrm>
            <a:off x="13130213" y="-385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PE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2FB3C52-B810-520D-5FA0-AAB5812F5252}"/>
              </a:ext>
            </a:extLst>
          </p:cNvPr>
          <p:cNvGrpSpPr/>
          <p:nvPr/>
        </p:nvGrpSpPr>
        <p:grpSpPr>
          <a:xfrm>
            <a:off x="392825" y="339462"/>
            <a:ext cx="11531137" cy="6518538"/>
            <a:chOff x="392825" y="339462"/>
            <a:chExt cx="11531137" cy="651853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0C123C0-A13A-A82D-6C41-6CF8912C6AED}"/>
                </a:ext>
              </a:extLst>
            </p:cNvPr>
            <p:cNvSpPr txBox="1"/>
            <p:nvPr/>
          </p:nvSpPr>
          <p:spPr>
            <a:xfrm>
              <a:off x="392825" y="6208987"/>
              <a:ext cx="3012984" cy="25391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Poppins"/>
                  <a:cs typeface="Poppins"/>
                </a:rPr>
                <a:t>© 2025 Todos </a:t>
              </a:r>
              <a:r>
                <a:rPr lang="en-US" sz="1050" err="1">
                  <a:solidFill>
                    <a:schemeClr val="bg1"/>
                  </a:solidFill>
                  <a:latin typeface="Poppins"/>
                  <a:cs typeface="Poppins"/>
                </a:rPr>
                <a:t>los</a:t>
              </a:r>
              <a:r>
                <a:rPr lang="en-US" sz="1050">
                  <a:solidFill>
                    <a:schemeClr val="bg1"/>
                  </a:solidFill>
                  <a:latin typeface="Poppins"/>
                  <a:cs typeface="Poppins"/>
                </a:rPr>
                <a:t> Derechos Reservados</a:t>
              </a:r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561E5A9A-DCD5-D7CA-A9A7-EFD0236CB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5" t="19759" r="9302"/>
            <a:stretch/>
          </p:blipFill>
          <p:spPr>
            <a:xfrm>
              <a:off x="3468242" y="2163726"/>
              <a:ext cx="8455720" cy="4694274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26031263-FCD4-4B8B-B72B-5EC893ABDA19}"/>
                </a:ext>
              </a:extLst>
            </p:cNvPr>
            <p:cNvGrpSpPr/>
            <p:nvPr/>
          </p:nvGrpSpPr>
          <p:grpSpPr>
            <a:xfrm>
              <a:off x="775123" y="724597"/>
              <a:ext cx="6069431" cy="2587687"/>
              <a:chOff x="775123" y="724597"/>
              <a:chExt cx="6069431" cy="258768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32DDB3-9753-C832-6B07-02E1974BC98C}"/>
                  </a:ext>
                </a:extLst>
              </p:cNvPr>
              <p:cNvSpPr txBox="1"/>
              <p:nvPr/>
            </p:nvSpPr>
            <p:spPr>
              <a:xfrm>
                <a:off x="775123" y="724597"/>
                <a:ext cx="6069431" cy="7694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Poppins"/>
                    <a:cs typeface="Poppins"/>
                  </a:rPr>
                  <a:t>Nuestro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Poppins"/>
                    <a:cs typeface="Poppins"/>
                  </a:rPr>
                  <a:t>aporte</a:t>
                </a:r>
                <a:endParaRPr lang="en-US" sz="4400" b="1">
                  <a:solidFill>
                    <a:schemeClr val="bg1"/>
                  </a:solidFill>
                  <a:latin typeface="Poppins"/>
                  <a:cs typeface="Poppins"/>
                </a:endParaRPr>
              </a:p>
            </p:txBody>
          </p:sp>
          <p:sp>
            <p:nvSpPr>
              <p:cNvPr id="16" name="TextBox 18">
                <a:extLst>
                  <a:ext uri="{FF2B5EF4-FFF2-40B4-BE49-F238E27FC236}">
                    <a16:creationId xmlns:a16="http://schemas.microsoft.com/office/drawing/2014/main" id="{7BB1AE5D-FF02-D724-D8E2-F020EA51EF02}"/>
                  </a:ext>
                </a:extLst>
              </p:cNvPr>
              <p:cNvSpPr txBox="1"/>
              <p:nvPr/>
            </p:nvSpPr>
            <p:spPr>
              <a:xfrm>
                <a:off x="775123" y="1434847"/>
                <a:ext cx="4744214" cy="18774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Poppins"/>
                    <a:cs typeface="Poppins"/>
                  </a:rPr>
                  <a:t>para un </a:t>
                </a:r>
                <a:r>
                  <a:rPr lang="en-US" sz="4400" b="1" err="1">
                    <a:solidFill>
                      <a:schemeClr val="bg1"/>
                    </a:solidFill>
                    <a:latin typeface="Poppins"/>
                    <a:cs typeface="Poppins"/>
                  </a:rPr>
                  <a:t>mejor</a:t>
                </a:r>
                <a:endParaRPr lang="en-US" sz="4400" b="1" dirty="0" err="1">
                  <a:solidFill>
                    <a:schemeClr val="bg1"/>
                  </a:solidFill>
                  <a:latin typeface="Poppins"/>
                  <a:cs typeface="Poppins"/>
                </a:endParaRPr>
              </a:p>
              <a:p>
                <a:r>
                  <a:rPr lang="en-US" sz="7200" b="1" dirty="0">
                    <a:solidFill>
                      <a:srgbClr val="F55484"/>
                    </a:solidFill>
                    <a:latin typeface="Poppins"/>
                    <a:cs typeface="Poppins"/>
                  </a:rPr>
                  <a:t>Perú</a:t>
                </a:r>
              </a:p>
            </p:txBody>
          </p:sp>
        </p:grpSp>
        <p:grpSp>
          <p:nvGrpSpPr>
            <p:cNvPr id="20" name="Group 11">
              <a:extLst>
                <a:ext uri="{FF2B5EF4-FFF2-40B4-BE49-F238E27FC236}">
                  <a16:creationId xmlns:a16="http://schemas.microsoft.com/office/drawing/2014/main" id="{ED227DDD-4652-F74F-3E75-1242A6F963D7}"/>
                </a:ext>
              </a:extLst>
            </p:cNvPr>
            <p:cNvGrpSpPr/>
            <p:nvPr/>
          </p:nvGrpSpPr>
          <p:grpSpPr>
            <a:xfrm>
              <a:off x="666971" y="780166"/>
              <a:ext cx="45719" cy="2061900"/>
              <a:chOff x="0" y="3540335"/>
              <a:chExt cx="91440" cy="3317665"/>
            </a:xfrm>
          </p:grpSpPr>
          <p:sp>
            <p:nvSpPr>
              <p:cNvPr id="21" name="Rectangle 7">
                <a:extLst>
                  <a:ext uri="{FF2B5EF4-FFF2-40B4-BE49-F238E27FC236}">
                    <a16:creationId xmlns:a16="http://schemas.microsoft.com/office/drawing/2014/main" id="{485DA4DD-7785-E44D-183D-AAB0EE60EC69}"/>
                  </a:ext>
                </a:extLst>
              </p:cNvPr>
              <p:cNvSpPr/>
              <p:nvPr/>
            </p:nvSpPr>
            <p:spPr>
              <a:xfrm>
                <a:off x="0" y="3540335"/>
                <a:ext cx="91440" cy="1488865"/>
              </a:xfrm>
              <a:prstGeom prst="rect">
                <a:avLst/>
              </a:prstGeom>
              <a:solidFill>
                <a:srgbClr val="6C50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49385624-60C1-14DB-40FB-28EED461A867}"/>
                  </a:ext>
                </a:extLst>
              </p:cNvPr>
              <p:cNvSpPr/>
              <p:nvPr/>
            </p:nvSpPr>
            <p:spPr>
              <a:xfrm>
                <a:off x="0" y="5669280"/>
                <a:ext cx="91440" cy="640080"/>
              </a:xfrm>
              <a:prstGeom prst="rect">
                <a:avLst/>
              </a:prstGeom>
              <a:solidFill>
                <a:srgbClr val="F554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9">
                <a:extLst>
                  <a:ext uri="{FF2B5EF4-FFF2-40B4-BE49-F238E27FC236}">
                    <a16:creationId xmlns:a16="http://schemas.microsoft.com/office/drawing/2014/main" id="{130D6A3A-7D2C-EBC2-CC69-EC8598E50509}"/>
                  </a:ext>
                </a:extLst>
              </p:cNvPr>
              <p:cNvSpPr/>
              <p:nvPr/>
            </p:nvSpPr>
            <p:spPr>
              <a:xfrm>
                <a:off x="0" y="6217920"/>
                <a:ext cx="91440" cy="64008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10">
                <a:extLst>
                  <a:ext uri="{FF2B5EF4-FFF2-40B4-BE49-F238E27FC236}">
                    <a16:creationId xmlns:a16="http://schemas.microsoft.com/office/drawing/2014/main" id="{32C0A469-0AAF-E88E-9630-4F7E22037A75}"/>
                  </a:ext>
                </a:extLst>
              </p:cNvPr>
              <p:cNvSpPr/>
              <p:nvPr/>
            </p:nvSpPr>
            <p:spPr>
              <a:xfrm>
                <a:off x="0" y="5029200"/>
                <a:ext cx="91440" cy="640080"/>
              </a:xfrm>
              <a:prstGeom prst="rect">
                <a:avLst/>
              </a:prstGeom>
              <a:solidFill>
                <a:srgbClr val="43C5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8F5493C-8AC9-87FA-F591-584E2C46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50562" y="339462"/>
              <a:ext cx="2272701" cy="489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015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Freeform: Shape 16">
            <a:extLst>
              <a:ext uri="{FF2B5EF4-FFF2-40B4-BE49-F238E27FC236}">
                <a16:creationId xmlns:a16="http://schemas.microsoft.com/office/drawing/2014/main" id="{39C5D639-55C2-C614-66A7-F402BDFD9EAB}"/>
              </a:ext>
            </a:extLst>
          </p:cNvPr>
          <p:cNvSpPr/>
          <p:nvPr/>
        </p:nvSpPr>
        <p:spPr>
          <a:xfrm>
            <a:off x="8856470" y="165606"/>
            <a:ext cx="3335530" cy="2666334"/>
          </a:xfrm>
          <a:custGeom>
            <a:avLst/>
            <a:gdLst>
              <a:gd name="connsiteX0" fmla="*/ 2315029 w 3335530"/>
              <a:gd name="connsiteY0" fmla="*/ 0 h 2666334"/>
              <a:gd name="connsiteX1" fmla="*/ 3216143 w 3335530"/>
              <a:gd name="connsiteY1" fmla="*/ 181927 h 2666334"/>
              <a:gd name="connsiteX2" fmla="*/ 3335530 w 3335530"/>
              <a:gd name="connsiteY2" fmla="*/ 239438 h 2666334"/>
              <a:gd name="connsiteX3" fmla="*/ 3335530 w 3335530"/>
              <a:gd name="connsiteY3" fmla="*/ 1175935 h 2666334"/>
              <a:gd name="connsiteX4" fmla="*/ 3288931 w 3335530"/>
              <a:gd name="connsiteY4" fmla="*/ 1133582 h 2666334"/>
              <a:gd name="connsiteX5" fmla="*/ 2315029 w 3335530"/>
              <a:gd name="connsiteY5" fmla="*/ 783961 h 2666334"/>
              <a:gd name="connsiteX6" fmla="*/ 783961 w 3335530"/>
              <a:gd name="connsiteY6" fmla="*/ 2315029 h 2666334"/>
              <a:gd name="connsiteX7" fmla="*/ 815067 w 3335530"/>
              <a:gd name="connsiteY7" fmla="*/ 2623593 h 2666334"/>
              <a:gd name="connsiteX8" fmla="*/ 826057 w 3335530"/>
              <a:gd name="connsiteY8" fmla="*/ 2666334 h 2666334"/>
              <a:gd name="connsiteX9" fmla="*/ 29443 w 3335530"/>
              <a:gd name="connsiteY9" fmla="*/ 2666334 h 2666334"/>
              <a:gd name="connsiteX10" fmla="*/ 11952 w 3335530"/>
              <a:gd name="connsiteY10" fmla="*/ 2551728 h 2666334"/>
              <a:gd name="connsiteX11" fmla="*/ 0 w 3335530"/>
              <a:gd name="connsiteY11" fmla="*/ 2315029 h 2666334"/>
              <a:gd name="connsiteX12" fmla="*/ 2315029 w 3335530"/>
              <a:gd name="connsiteY12" fmla="*/ 0 h 266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5530" h="2666334">
                <a:moveTo>
                  <a:pt x="2315029" y="0"/>
                </a:moveTo>
                <a:cubicBezTo>
                  <a:pt x="2634668" y="0"/>
                  <a:pt x="2939177" y="64780"/>
                  <a:pt x="3216143" y="181927"/>
                </a:cubicBezTo>
                <a:lnTo>
                  <a:pt x="3335530" y="239438"/>
                </a:lnTo>
                <a:lnTo>
                  <a:pt x="3335530" y="1175935"/>
                </a:lnTo>
                <a:lnTo>
                  <a:pt x="3288931" y="1133582"/>
                </a:lnTo>
                <a:cubicBezTo>
                  <a:pt x="3024272" y="915167"/>
                  <a:pt x="2684973" y="783961"/>
                  <a:pt x="2315029" y="783961"/>
                </a:cubicBezTo>
                <a:cubicBezTo>
                  <a:pt x="1469443" y="783961"/>
                  <a:pt x="783961" y="1469443"/>
                  <a:pt x="783961" y="2315029"/>
                </a:cubicBezTo>
                <a:cubicBezTo>
                  <a:pt x="783961" y="2420728"/>
                  <a:pt x="794672" y="2523924"/>
                  <a:pt x="815067" y="2623593"/>
                </a:cubicBezTo>
                <a:lnTo>
                  <a:pt x="826057" y="2666334"/>
                </a:lnTo>
                <a:lnTo>
                  <a:pt x="29443" y="2666334"/>
                </a:lnTo>
                <a:lnTo>
                  <a:pt x="11952" y="2551728"/>
                </a:lnTo>
                <a:cubicBezTo>
                  <a:pt x="4049" y="2473903"/>
                  <a:pt x="0" y="2394939"/>
                  <a:pt x="0" y="2315029"/>
                </a:cubicBezTo>
                <a:cubicBezTo>
                  <a:pt x="0" y="1036474"/>
                  <a:pt x="1036474" y="0"/>
                  <a:pt x="2315029" y="0"/>
                </a:cubicBezTo>
                <a:close/>
              </a:path>
            </a:pathLst>
          </a:custGeom>
          <a:pattFill prst="ltUpDiag">
            <a:fgClr>
              <a:srgbClr val="43C5E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A345B495-1C30-F20F-4BE6-CC425AED0939}"/>
              </a:ext>
            </a:extLst>
          </p:cNvPr>
          <p:cNvSpPr txBox="1"/>
          <p:nvPr/>
        </p:nvSpPr>
        <p:spPr>
          <a:xfrm>
            <a:off x="729870" y="704851"/>
            <a:ext cx="3195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Bienestar</a:t>
            </a:r>
            <a:r>
              <a:rPr lang="en-US" sz="4000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4000">
                <a:solidFill>
                  <a:srgbClr val="6C50FA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para </a:t>
            </a:r>
            <a:r>
              <a:rPr lang="en-US" sz="4000" err="1">
                <a:solidFill>
                  <a:srgbClr val="6C50FA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todos</a:t>
            </a:r>
            <a:endParaRPr lang="en-US" sz="4000" i="1">
              <a:solidFill>
                <a:srgbClr val="6C50FA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96F17598-3E13-C2F8-B736-4CEE66B78E63}"/>
              </a:ext>
            </a:extLst>
          </p:cNvPr>
          <p:cNvGrpSpPr/>
          <p:nvPr/>
        </p:nvGrpSpPr>
        <p:grpSpPr>
          <a:xfrm>
            <a:off x="0" y="0"/>
            <a:ext cx="91440" cy="6858000"/>
            <a:chOff x="0" y="0"/>
            <a:chExt cx="91440" cy="6858000"/>
          </a:xfrm>
        </p:grpSpPr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8257687B-8AD9-6C08-2121-082AA8396A9E}"/>
                </a:ext>
              </a:extLst>
            </p:cNvPr>
            <p:cNvSpPr/>
            <p:nvPr/>
          </p:nvSpPr>
          <p:spPr>
            <a:xfrm>
              <a:off x="0" y="0"/>
              <a:ext cx="91440" cy="5029200"/>
            </a:xfrm>
            <a:prstGeom prst="rect">
              <a:avLst/>
            </a:prstGeom>
            <a:solidFill>
              <a:srgbClr val="6C5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5EF2E257-FCD8-0ED7-878A-A268D4EA66A4}"/>
                </a:ext>
              </a:extLst>
            </p:cNvPr>
            <p:cNvSpPr/>
            <p:nvPr/>
          </p:nvSpPr>
          <p:spPr>
            <a:xfrm>
              <a:off x="0" y="5669280"/>
              <a:ext cx="91440" cy="640080"/>
            </a:xfrm>
            <a:prstGeom prst="rect">
              <a:avLst/>
            </a:prstGeom>
            <a:solidFill>
              <a:srgbClr val="F554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9">
              <a:extLst>
                <a:ext uri="{FF2B5EF4-FFF2-40B4-BE49-F238E27FC236}">
                  <a16:creationId xmlns:a16="http://schemas.microsoft.com/office/drawing/2014/main" id="{1FD9D591-498C-F017-5BA6-F0D2DA423D06}"/>
                </a:ext>
              </a:extLst>
            </p:cNvPr>
            <p:cNvSpPr/>
            <p:nvPr/>
          </p:nvSpPr>
          <p:spPr>
            <a:xfrm>
              <a:off x="0" y="6217920"/>
              <a:ext cx="91440" cy="64008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FA7C2FF1-E21B-445F-F484-12DBC8C1E4A0}"/>
                </a:ext>
              </a:extLst>
            </p:cNvPr>
            <p:cNvSpPr/>
            <p:nvPr/>
          </p:nvSpPr>
          <p:spPr>
            <a:xfrm>
              <a:off x="0" y="5029200"/>
              <a:ext cx="91440" cy="640080"/>
            </a:xfrm>
            <a:prstGeom prst="rect">
              <a:avLst/>
            </a:prstGeom>
            <a:solidFill>
              <a:srgbClr val="43C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5" name="Grupo 2104">
            <a:extLst>
              <a:ext uri="{FF2B5EF4-FFF2-40B4-BE49-F238E27FC236}">
                <a16:creationId xmlns:a16="http://schemas.microsoft.com/office/drawing/2014/main" id="{8EED75D3-2680-AE2F-5404-B35EFB17D36D}"/>
              </a:ext>
            </a:extLst>
          </p:cNvPr>
          <p:cNvGrpSpPr/>
          <p:nvPr/>
        </p:nvGrpSpPr>
        <p:grpSpPr>
          <a:xfrm>
            <a:off x="5022781" y="1631857"/>
            <a:ext cx="2726034" cy="3831291"/>
            <a:chOff x="696509" y="2338594"/>
            <a:chExt cx="2437137" cy="3425263"/>
          </a:xfrm>
        </p:grpSpPr>
        <p:pic>
          <p:nvPicPr>
            <p:cNvPr id="2050" name="Picture 2" descr="Acceso al sistema - Programa Nacional de Becas y Crédito Educativo">
              <a:extLst>
                <a:ext uri="{FF2B5EF4-FFF2-40B4-BE49-F238E27FC236}">
                  <a16:creationId xmlns:a16="http://schemas.microsoft.com/office/drawing/2014/main" id="{CABE17F8-1E87-5B13-6082-31FF581BA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09" y="4187216"/>
              <a:ext cx="2437137" cy="448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23 de marzo, Asistencia Técnica sobre RUTAS SOLIDARIAS | UGEL CHUCUITO JULI">
              <a:extLst>
                <a:ext uri="{FF2B5EF4-FFF2-40B4-BE49-F238E27FC236}">
                  <a16:creationId xmlns:a16="http://schemas.microsoft.com/office/drawing/2014/main" id="{1E54B663-F34B-A1A9-1513-E01CB1446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04" y="2338594"/>
              <a:ext cx="1528384" cy="1528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4D8BE827-324D-C091-C2F1-ECE2CD038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6509" y="5083726"/>
              <a:ext cx="2437136" cy="680131"/>
            </a:xfrm>
            <a:prstGeom prst="rect">
              <a:avLst/>
            </a:prstGeom>
          </p:spPr>
        </p:pic>
      </p:grpSp>
      <p:pic>
        <p:nvPicPr>
          <p:cNvPr id="16" name="Imagen 5">
            <a:extLst>
              <a:ext uri="{FF2B5EF4-FFF2-40B4-BE49-F238E27FC236}">
                <a16:creationId xmlns:a16="http://schemas.microsoft.com/office/drawing/2014/main" id="{5DB615DA-0FD1-04FD-F42B-546115DB085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46050" y="6039974"/>
            <a:ext cx="1225431" cy="45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5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8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9_Tus impuestos transforman vidas - Julio Garay">
            <a:hlinkClick r:id="" action="ppaction://media"/>
            <a:extLst>
              <a:ext uri="{FF2B5EF4-FFF2-40B4-BE49-F238E27FC236}">
                <a16:creationId xmlns:a16="http://schemas.microsoft.com/office/drawing/2014/main" id="{CF63B596-C203-2634-428E-6B53564056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28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0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8">
            <a:extLst>
              <a:ext uri="{FF2B5EF4-FFF2-40B4-BE49-F238E27FC236}">
                <a16:creationId xmlns:a16="http://schemas.microsoft.com/office/drawing/2014/main" id="{BECD4C80-8C76-876C-A220-0046466F3282}"/>
              </a:ext>
            </a:extLst>
          </p:cNvPr>
          <p:cNvSpPr txBox="1"/>
          <p:nvPr/>
        </p:nvSpPr>
        <p:spPr>
          <a:xfrm>
            <a:off x="729870" y="704851"/>
            <a:ext cx="485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¡</a:t>
            </a:r>
            <a:r>
              <a:rPr lang="en-US" sz="3200" err="1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Hagamos</a:t>
            </a:r>
            <a:r>
              <a:rPr lang="en-US" sz="3200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lo </a:t>
            </a:r>
            <a:r>
              <a:rPr lang="en-US" sz="3200" err="1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correcto</a:t>
            </a:r>
            <a:r>
              <a:rPr lang="en-US" sz="3200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!</a:t>
            </a:r>
          </a:p>
        </p:txBody>
      </p:sp>
      <p:grpSp>
        <p:nvGrpSpPr>
          <p:cNvPr id="23" name="Group 11">
            <a:extLst>
              <a:ext uri="{FF2B5EF4-FFF2-40B4-BE49-F238E27FC236}">
                <a16:creationId xmlns:a16="http://schemas.microsoft.com/office/drawing/2014/main" id="{FA10DCAF-70CC-4647-BB6C-C016812755C9}"/>
              </a:ext>
            </a:extLst>
          </p:cNvPr>
          <p:cNvGrpSpPr/>
          <p:nvPr/>
        </p:nvGrpSpPr>
        <p:grpSpPr>
          <a:xfrm>
            <a:off x="0" y="0"/>
            <a:ext cx="91440" cy="6858000"/>
            <a:chOff x="0" y="0"/>
            <a:chExt cx="91440" cy="6858000"/>
          </a:xfrm>
        </p:grpSpPr>
        <p:sp>
          <p:nvSpPr>
            <p:cNvPr id="24" name="Rectangle 7">
              <a:extLst>
                <a:ext uri="{FF2B5EF4-FFF2-40B4-BE49-F238E27FC236}">
                  <a16:creationId xmlns:a16="http://schemas.microsoft.com/office/drawing/2014/main" id="{A0B7D28F-4660-20AD-5AB4-72C1DA09BA3F}"/>
                </a:ext>
              </a:extLst>
            </p:cNvPr>
            <p:cNvSpPr/>
            <p:nvPr/>
          </p:nvSpPr>
          <p:spPr>
            <a:xfrm>
              <a:off x="0" y="0"/>
              <a:ext cx="91440" cy="5029200"/>
            </a:xfrm>
            <a:prstGeom prst="rect">
              <a:avLst/>
            </a:prstGeom>
            <a:solidFill>
              <a:srgbClr val="6C5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77C89215-8502-98B9-141B-C0A98663F8FF}"/>
                </a:ext>
              </a:extLst>
            </p:cNvPr>
            <p:cNvSpPr/>
            <p:nvPr/>
          </p:nvSpPr>
          <p:spPr>
            <a:xfrm>
              <a:off x="0" y="5669280"/>
              <a:ext cx="91440" cy="640080"/>
            </a:xfrm>
            <a:prstGeom prst="rect">
              <a:avLst/>
            </a:prstGeom>
            <a:solidFill>
              <a:srgbClr val="F554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9">
              <a:extLst>
                <a:ext uri="{FF2B5EF4-FFF2-40B4-BE49-F238E27FC236}">
                  <a16:creationId xmlns:a16="http://schemas.microsoft.com/office/drawing/2014/main" id="{EEA95926-52E6-8C3C-E23F-6F3D3B48F231}"/>
                </a:ext>
              </a:extLst>
            </p:cNvPr>
            <p:cNvSpPr/>
            <p:nvPr/>
          </p:nvSpPr>
          <p:spPr>
            <a:xfrm>
              <a:off x="0" y="6217920"/>
              <a:ext cx="91440" cy="64008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0">
              <a:extLst>
                <a:ext uri="{FF2B5EF4-FFF2-40B4-BE49-F238E27FC236}">
                  <a16:creationId xmlns:a16="http://schemas.microsoft.com/office/drawing/2014/main" id="{D463AC5E-0727-32A5-ECB9-B4E8BBCE4596}"/>
                </a:ext>
              </a:extLst>
            </p:cNvPr>
            <p:cNvSpPr/>
            <p:nvPr/>
          </p:nvSpPr>
          <p:spPr>
            <a:xfrm>
              <a:off x="0" y="5029200"/>
              <a:ext cx="91440" cy="640080"/>
            </a:xfrm>
            <a:prstGeom prst="rect">
              <a:avLst/>
            </a:prstGeom>
            <a:solidFill>
              <a:srgbClr val="43C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19F8932F-3D1B-EC2D-9807-F57F4B735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539" y="342626"/>
            <a:ext cx="1937765" cy="4173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CE1C7FE-0CE1-165C-4EAC-6A464FFCAF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35"/>
          <a:stretch/>
        </p:blipFill>
        <p:spPr>
          <a:xfrm>
            <a:off x="1461606" y="1862528"/>
            <a:ext cx="4246773" cy="264844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D491F2D-4046-5B31-2C69-EF5E98DDB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663" y="2843246"/>
            <a:ext cx="4246773" cy="2826034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DA4F310C-DFD2-7EDE-5856-070B14B547AE}"/>
              </a:ext>
            </a:extLst>
          </p:cNvPr>
          <p:cNvSpPr txBox="1"/>
          <p:nvPr/>
        </p:nvSpPr>
        <p:spPr>
          <a:xfrm>
            <a:off x="-1101598" y="4653617"/>
            <a:ext cx="9142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¡</a:t>
            </a:r>
            <a:r>
              <a:rPr lang="en-US" sz="3600" b="1" err="1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Díle</a:t>
            </a:r>
            <a:r>
              <a:rPr lang="en-US" sz="3600" b="1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 NO!  </a:t>
            </a:r>
          </a:p>
          <a:p>
            <a:pPr algn="ctr"/>
            <a:endParaRPr lang="en-US" sz="2400" b="1">
              <a:ln>
                <a:solidFill>
                  <a:srgbClr val="FFC000"/>
                </a:solidFill>
              </a:ln>
              <a:solidFill>
                <a:schemeClr val="accent4"/>
              </a:solidFill>
              <a:latin typeface="Poppins" pitchFamily="2" charset="77"/>
              <a:ea typeface="Roboto" panose="02000000000000000000" pitchFamily="2" charset="0"/>
              <a:cs typeface="Poppins" pitchFamily="2" charset="77"/>
            </a:endParaRP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465D5B33-132A-B6BA-636C-9215CC2CE821}"/>
              </a:ext>
            </a:extLst>
          </p:cNvPr>
          <p:cNvSpPr txBox="1"/>
          <p:nvPr/>
        </p:nvSpPr>
        <p:spPr>
          <a:xfrm>
            <a:off x="4151681" y="1827583"/>
            <a:ext cx="9142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¡</a:t>
            </a:r>
            <a:r>
              <a:rPr lang="en-US" sz="3600" b="1" err="1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Díle</a:t>
            </a:r>
            <a:r>
              <a:rPr lang="en-US" sz="3600" b="1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 NO!  </a:t>
            </a:r>
          </a:p>
          <a:p>
            <a:pPr algn="ctr"/>
            <a:endParaRPr lang="en-US" sz="2400" b="1">
              <a:ln>
                <a:solidFill>
                  <a:srgbClr val="FFC000"/>
                </a:solidFill>
              </a:ln>
              <a:solidFill>
                <a:schemeClr val="accent4"/>
              </a:solidFill>
              <a:latin typeface="Poppins" pitchFamily="2" charset="77"/>
              <a:ea typeface="Roboto" panose="02000000000000000000" pitchFamily="2" charset="0"/>
              <a:cs typeface="Poppins" pitchFamily="2" charset="77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BC84212D-89D8-F617-3014-8EDC9D85551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46050" y="6039974"/>
            <a:ext cx="1225431" cy="45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3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rellano.mp4">
            <a:hlinkClick r:id="" action="ppaction://media"/>
            <a:extLst>
              <a:ext uri="{FF2B5EF4-FFF2-40B4-BE49-F238E27FC236}">
                <a16:creationId xmlns:a16="http://schemas.microsoft.com/office/drawing/2014/main" id="{1552D9EA-1A7F-9B30-5FA9-97C4A6423F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8362"/>
            <a:ext cx="12283807" cy="69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3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0">
            <a:extLst>
              <a:ext uri="{FF2B5EF4-FFF2-40B4-BE49-F238E27FC236}">
                <a16:creationId xmlns:a16="http://schemas.microsoft.com/office/drawing/2014/main" id="{E8B19481-9230-FB15-6254-255AF7EC0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192" y="2611936"/>
            <a:ext cx="4335808" cy="3502188"/>
          </a:xfrm>
          <a:prstGeom prst="rect">
            <a:avLst/>
          </a:prstGeom>
        </p:spPr>
      </p:pic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F3E8A117-8281-4AE8-4037-9DA5081E2C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r="29167"/>
          <a:stretch>
            <a:fillRect/>
          </a:stretch>
        </p:blipFill>
        <p:spPr/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10C6A1-23C5-FB7B-6DFA-8397C5449760}"/>
              </a:ext>
            </a:extLst>
          </p:cNvPr>
          <p:cNvSpPr/>
          <p:nvPr/>
        </p:nvSpPr>
        <p:spPr>
          <a:xfrm>
            <a:off x="3741334" y="1775071"/>
            <a:ext cx="4428992" cy="1277682"/>
          </a:xfrm>
          <a:prstGeom prst="roundRect">
            <a:avLst>
              <a:gd name="adj" fmla="val 15678"/>
            </a:avLst>
          </a:prstGeom>
          <a:solidFill>
            <a:schemeClr val="bg1"/>
          </a:solidFill>
          <a:ln>
            <a:noFill/>
          </a:ln>
          <a:effectLst>
            <a:outerShdw blurRad="850900" dist="381000" dir="6000000" sx="90000" sy="90000" algn="t" rotWithShape="0">
              <a:srgbClr val="A08CF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12E0A19A-F510-49E9-04AB-0B75059DB247}"/>
              </a:ext>
            </a:extLst>
          </p:cNvPr>
          <p:cNvSpPr/>
          <p:nvPr/>
        </p:nvSpPr>
        <p:spPr>
          <a:xfrm>
            <a:off x="3741334" y="3298159"/>
            <a:ext cx="4428992" cy="1277682"/>
          </a:xfrm>
          <a:prstGeom prst="roundRect">
            <a:avLst>
              <a:gd name="adj" fmla="val 15678"/>
            </a:avLst>
          </a:prstGeom>
          <a:solidFill>
            <a:schemeClr val="bg1"/>
          </a:solidFill>
          <a:ln>
            <a:noFill/>
          </a:ln>
          <a:effectLst>
            <a:outerShdw blurRad="850900" dist="381000" dir="6000000" sx="90000" sy="90000" algn="t" rotWithShape="0">
              <a:srgbClr val="A08CF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710E6213-3F0F-BADB-F678-924D25BF7382}"/>
              </a:ext>
            </a:extLst>
          </p:cNvPr>
          <p:cNvSpPr/>
          <p:nvPr/>
        </p:nvSpPr>
        <p:spPr>
          <a:xfrm>
            <a:off x="4000845" y="2095192"/>
            <a:ext cx="597006" cy="597006"/>
          </a:xfrm>
          <a:prstGeom prst="ellipse">
            <a:avLst/>
          </a:prstGeom>
          <a:gradFill flip="none" rotWithShape="1">
            <a:gsLst>
              <a:gs pos="0">
                <a:srgbClr val="FF8CB7"/>
              </a:gs>
              <a:gs pos="90000">
                <a:srgbClr val="F55484"/>
              </a:gs>
            </a:gsLst>
            <a:lin ang="3000000" scaled="0"/>
            <a:tileRect/>
          </a:gradFill>
          <a:ln>
            <a:noFill/>
          </a:ln>
          <a:effectLst>
            <a:outerShdw blurRad="127000" dist="127000" dir="5400000" sx="90000" sy="90000" algn="t" rotWithShape="0">
              <a:srgbClr val="F5548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F1D17F99-103B-C96D-B8B0-DC74BD5BD429}"/>
              </a:ext>
            </a:extLst>
          </p:cNvPr>
          <p:cNvSpPr/>
          <p:nvPr/>
        </p:nvSpPr>
        <p:spPr>
          <a:xfrm>
            <a:off x="4000845" y="3618280"/>
            <a:ext cx="597006" cy="597006"/>
          </a:xfrm>
          <a:prstGeom prst="ellipse">
            <a:avLst/>
          </a:prstGeom>
          <a:gradFill flip="none" rotWithShape="1">
            <a:gsLst>
              <a:gs pos="0">
                <a:srgbClr val="89E5FE"/>
              </a:gs>
              <a:gs pos="90000">
                <a:srgbClr val="43C5E9"/>
              </a:gs>
            </a:gsLst>
            <a:lin ang="3000000" scaled="0"/>
            <a:tileRect/>
          </a:gradFill>
          <a:ln>
            <a:noFill/>
          </a:ln>
          <a:effectLst>
            <a:outerShdw blurRad="127000" dist="127000" dir="5400000" sx="90000" sy="90000" algn="t" rotWithShape="0">
              <a:srgbClr val="43C5E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B5B77C-9050-FC1F-8553-A89FA34ECD89}"/>
              </a:ext>
            </a:extLst>
          </p:cNvPr>
          <p:cNvGrpSpPr/>
          <p:nvPr/>
        </p:nvGrpSpPr>
        <p:grpSpPr>
          <a:xfrm>
            <a:off x="4103269" y="2287612"/>
            <a:ext cx="385436" cy="212166"/>
            <a:chOff x="10606495" y="1285422"/>
            <a:chExt cx="830579" cy="457199"/>
          </a:xfrm>
          <a:solidFill>
            <a:schemeClr val="bg1"/>
          </a:solidFill>
        </p:grpSpPr>
        <p:sp>
          <p:nvSpPr>
            <p:cNvPr id="11" name="Graphic 111" descr="Graduation cap">
              <a:extLst>
                <a:ext uri="{FF2B5EF4-FFF2-40B4-BE49-F238E27FC236}">
                  <a16:creationId xmlns:a16="http://schemas.microsoft.com/office/drawing/2014/main" id="{A8144E3B-2B2A-48CE-6511-CFEE050AD600}"/>
                </a:ext>
              </a:extLst>
            </p:cNvPr>
            <p:cNvSpPr/>
            <p:nvPr/>
          </p:nvSpPr>
          <p:spPr>
            <a:xfrm>
              <a:off x="10755085" y="1526404"/>
              <a:ext cx="533400" cy="216217"/>
            </a:xfrm>
            <a:custGeom>
              <a:avLst/>
              <a:gdLst>
                <a:gd name="connsiteX0" fmla="*/ 0 w 533400"/>
                <a:gd name="connsiteY0" fmla="*/ 0 h 216217"/>
                <a:gd name="connsiteX1" fmla="*/ 0 w 533400"/>
                <a:gd name="connsiteY1" fmla="*/ 111443 h 216217"/>
                <a:gd name="connsiteX2" fmla="*/ 266700 w 533400"/>
                <a:gd name="connsiteY2" fmla="*/ 216218 h 216217"/>
                <a:gd name="connsiteX3" fmla="*/ 533400 w 533400"/>
                <a:gd name="connsiteY3" fmla="*/ 111443 h 216217"/>
                <a:gd name="connsiteX4" fmla="*/ 533400 w 533400"/>
                <a:gd name="connsiteY4" fmla="*/ 0 h 216217"/>
                <a:gd name="connsiteX5" fmla="*/ 266700 w 533400"/>
                <a:gd name="connsiteY5" fmla="*/ 94298 h 216217"/>
                <a:gd name="connsiteX6" fmla="*/ 0 w 533400"/>
                <a:gd name="connsiteY6" fmla="*/ 0 h 21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0" h="216217">
                  <a:moveTo>
                    <a:pt x="0" y="0"/>
                  </a:moveTo>
                  <a:lnTo>
                    <a:pt x="0" y="111443"/>
                  </a:lnTo>
                  <a:cubicBezTo>
                    <a:pt x="0" y="163830"/>
                    <a:pt x="119063" y="216218"/>
                    <a:pt x="266700" y="216218"/>
                  </a:cubicBezTo>
                  <a:cubicBezTo>
                    <a:pt x="414338" y="216218"/>
                    <a:pt x="533400" y="163830"/>
                    <a:pt x="533400" y="111443"/>
                  </a:cubicBezTo>
                  <a:lnTo>
                    <a:pt x="533400" y="0"/>
                  </a:lnTo>
                  <a:lnTo>
                    <a:pt x="266700" y="9429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Graphic 111" descr="Graduation cap">
              <a:extLst>
                <a:ext uri="{FF2B5EF4-FFF2-40B4-BE49-F238E27FC236}">
                  <a16:creationId xmlns:a16="http://schemas.microsoft.com/office/drawing/2014/main" id="{5E7F0A16-F1AD-7144-1D0D-D2B741167D2B}"/>
                </a:ext>
              </a:extLst>
            </p:cNvPr>
            <p:cNvSpPr/>
            <p:nvPr/>
          </p:nvSpPr>
          <p:spPr>
            <a:xfrm>
              <a:off x="10606495" y="1285422"/>
              <a:ext cx="830579" cy="361950"/>
            </a:xfrm>
            <a:custGeom>
              <a:avLst/>
              <a:gdLst>
                <a:gd name="connsiteX0" fmla="*/ 415290 w 830579"/>
                <a:gd name="connsiteY0" fmla="*/ 294323 h 361950"/>
                <a:gd name="connsiteX1" fmla="*/ 830580 w 830579"/>
                <a:gd name="connsiteY1" fmla="*/ 148590 h 361950"/>
                <a:gd name="connsiteX2" fmla="*/ 415290 w 830579"/>
                <a:gd name="connsiteY2" fmla="*/ 0 h 361950"/>
                <a:gd name="connsiteX3" fmla="*/ 0 w 830579"/>
                <a:gd name="connsiteY3" fmla="*/ 148590 h 361950"/>
                <a:gd name="connsiteX4" fmla="*/ 53340 w 830579"/>
                <a:gd name="connsiteY4" fmla="*/ 167640 h 361950"/>
                <a:gd name="connsiteX5" fmla="*/ 53340 w 830579"/>
                <a:gd name="connsiteY5" fmla="*/ 342900 h 361950"/>
                <a:gd name="connsiteX6" fmla="*/ 72390 w 830579"/>
                <a:gd name="connsiteY6" fmla="*/ 361950 h 361950"/>
                <a:gd name="connsiteX7" fmla="*/ 91440 w 830579"/>
                <a:gd name="connsiteY7" fmla="*/ 342900 h 361950"/>
                <a:gd name="connsiteX8" fmla="*/ 91440 w 830579"/>
                <a:gd name="connsiteY8" fmla="*/ 180975 h 361950"/>
                <a:gd name="connsiteX9" fmla="*/ 415290 w 830579"/>
                <a:gd name="connsiteY9" fmla="*/ 294323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0579" h="361950">
                  <a:moveTo>
                    <a:pt x="415290" y="294323"/>
                  </a:moveTo>
                  <a:lnTo>
                    <a:pt x="830580" y="148590"/>
                  </a:lnTo>
                  <a:lnTo>
                    <a:pt x="415290" y="0"/>
                  </a:lnTo>
                  <a:lnTo>
                    <a:pt x="0" y="148590"/>
                  </a:lnTo>
                  <a:lnTo>
                    <a:pt x="53340" y="167640"/>
                  </a:lnTo>
                  <a:lnTo>
                    <a:pt x="53340" y="342900"/>
                  </a:lnTo>
                  <a:cubicBezTo>
                    <a:pt x="53340" y="353378"/>
                    <a:pt x="61912" y="361950"/>
                    <a:pt x="72390" y="361950"/>
                  </a:cubicBezTo>
                  <a:cubicBezTo>
                    <a:pt x="82868" y="361950"/>
                    <a:pt x="91440" y="353378"/>
                    <a:pt x="91440" y="342900"/>
                  </a:cubicBezTo>
                  <a:lnTo>
                    <a:pt x="91440" y="180975"/>
                  </a:lnTo>
                  <a:lnTo>
                    <a:pt x="415290" y="294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Graphic 144" descr="Diploma roll">
            <a:extLst>
              <a:ext uri="{FF2B5EF4-FFF2-40B4-BE49-F238E27FC236}">
                <a16:creationId xmlns:a16="http://schemas.microsoft.com/office/drawing/2014/main" id="{81433236-3DE9-3567-C5CD-60506F3661A0}"/>
              </a:ext>
            </a:extLst>
          </p:cNvPr>
          <p:cNvSpPr/>
          <p:nvPr/>
        </p:nvSpPr>
        <p:spPr>
          <a:xfrm>
            <a:off x="4139459" y="3837160"/>
            <a:ext cx="319779" cy="199680"/>
          </a:xfrm>
          <a:custGeom>
            <a:avLst/>
            <a:gdLst>
              <a:gd name="connsiteX0" fmla="*/ 793813 w 793813"/>
              <a:gd name="connsiteY0" fmla="*/ 193359 h 495682"/>
              <a:gd name="connsiteX1" fmla="*/ 676275 w 793813"/>
              <a:gd name="connsiteY1" fmla="*/ 28957 h 495682"/>
              <a:gd name="connsiteX2" fmla="*/ 504825 w 793813"/>
              <a:gd name="connsiteY2" fmla="*/ 28957 h 495682"/>
              <a:gd name="connsiteX3" fmla="*/ 484251 w 793813"/>
              <a:gd name="connsiteY3" fmla="*/ 10479 h 495682"/>
              <a:gd name="connsiteX4" fmla="*/ 455676 w 793813"/>
              <a:gd name="connsiteY4" fmla="*/ 10479 h 495682"/>
              <a:gd name="connsiteX5" fmla="*/ 429006 w 793813"/>
              <a:gd name="connsiteY5" fmla="*/ 1 h 495682"/>
              <a:gd name="connsiteX6" fmla="*/ 399669 w 793813"/>
              <a:gd name="connsiteY6" fmla="*/ 12574 h 495682"/>
              <a:gd name="connsiteX7" fmla="*/ 367665 w 793813"/>
              <a:gd name="connsiteY7" fmla="*/ 12574 h 495682"/>
              <a:gd name="connsiteX8" fmla="*/ 349663 w 793813"/>
              <a:gd name="connsiteY8" fmla="*/ 28957 h 495682"/>
              <a:gd name="connsiteX9" fmla="*/ 96679 w 793813"/>
              <a:gd name="connsiteY9" fmla="*/ 29529 h 495682"/>
              <a:gd name="connsiteX10" fmla="*/ 0 w 793813"/>
              <a:gd name="connsiteY10" fmla="*/ 190882 h 495682"/>
              <a:gd name="connsiteX11" fmla="*/ 104775 w 793813"/>
              <a:gd name="connsiteY11" fmla="*/ 352807 h 495682"/>
              <a:gd name="connsiteX12" fmla="*/ 328613 w 793813"/>
              <a:gd name="connsiteY12" fmla="*/ 352807 h 495682"/>
              <a:gd name="connsiteX13" fmla="*/ 328613 w 793813"/>
              <a:gd name="connsiteY13" fmla="*/ 495682 h 495682"/>
              <a:gd name="connsiteX14" fmla="*/ 423863 w 793813"/>
              <a:gd name="connsiteY14" fmla="*/ 421864 h 495682"/>
              <a:gd name="connsiteX15" fmla="*/ 519113 w 793813"/>
              <a:gd name="connsiteY15" fmla="*/ 495682 h 495682"/>
              <a:gd name="connsiteX16" fmla="*/ 519113 w 793813"/>
              <a:gd name="connsiteY16" fmla="*/ 352807 h 495682"/>
              <a:gd name="connsiteX17" fmla="*/ 742950 w 793813"/>
              <a:gd name="connsiteY17" fmla="*/ 352807 h 495682"/>
              <a:gd name="connsiteX18" fmla="*/ 762000 w 793813"/>
              <a:gd name="connsiteY18" fmla="*/ 333757 h 495682"/>
              <a:gd name="connsiteX19" fmla="*/ 742950 w 793813"/>
              <a:gd name="connsiteY19" fmla="*/ 314707 h 495682"/>
              <a:gd name="connsiteX20" fmla="*/ 690563 w 793813"/>
              <a:gd name="connsiteY20" fmla="*/ 267082 h 495682"/>
              <a:gd name="connsiteX21" fmla="*/ 747713 w 793813"/>
              <a:gd name="connsiteY21" fmla="*/ 267082 h 495682"/>
              <a:gd name="connsiteX22" fmla="*/ 793813 w 793813"/>
              <a:gd name="connsiteY22" fmla="*/ 193359 h 495682"/>
              <a:gd name="connsiteX23" fmla="*/ 427101 w 793813"/>
              <a:gd name="connsiteY23" fmla="*/ 68772 h 495682"/>
              <a:gd name="connsiteX24" fmla="*/ 510730 w 793813"/>
              <a:gd name="connsiteY24" fmla="*/ 152402 h 495682"/>
              <a:gd name="connsiteX25" fmla="*/ 427099 w 793813"/>
              <a:gd name="connsiteY25" fmla="*/ 236031 h 495682"/>
              <a:gd name="connsiteX26" fmla="*/ 343472 w 793813"/>
              <a:gd name="connsiteY26" fmla="*/ 152782 h 495682"/>
              <a:gd name="connsiteX27" fmla="*/ 426719 w 793813"/>
              <a:gd name="connsiteY27" fmla="*/ 68773 h 495682"/>
              <a:gd name="connsiteX28" fmla="*/ 427101 w 793813"/>
              <a:gd name="connsiteY28" fmla="*/ 68772 h 495682"/>
              <a:gd name="connsiteX29" fmla="*/ 310134 w 793813"/>
              <a:gd name="connsiteY29" fmla="*/ 67057 h 495682"/>
              <a:gd name="connsiteX30" fmla="*/ 310134 w 793813"/>
              <a:gd name="connsiteY30" fmla="*/ 74296 h 495682"/>
              <a:gd name="connsiteX31" fmla="*/ 287655 w 793813"/>
              <a:gd name="connsiteY31" fmla="*/ 125636 h 495682"/>
              <a:gd name="connsiteX32" fmla="*/ 276797 w 793813"/>
              <a:gd name="connsiteY32" fmla="*/ 152782 h 495682"/>
              <a:gd name="connsiteX33" fmla="*/ 289370 w 793813"/>
              <a:gd name="connsiteY33" fmla="*/ 181357 h 495682"/>
              <a:gd name="connsiteX34" fmla="*/ 289370 w 793813"/>
              <a:gd name="connsiteY34" fmla="*/ 213266 h 495682"/>
              <a:gd name="connsiteX35" fmla="*/ 301371 w 793813"/>
              <a:gd name="connsiteY35" fmla="*/ 228982 h 495682"/>
              <a:gd name="connsiteX36" fmla="*/ 194501 w 793813"/>
              <a:gd name="connsiteY36" fmla="*/ 228982 h 495682"/>
              <a:gd name="connsiteX37" fmla="*/ 204788 w 793813"/>
              <a:gd name="connsiteY37" fmla="*/ 181357 h 495682"/>
              <a:gd name="connsiteX38" fmla="*/ 173641 w 793813"/>
              <a:gd name="connsiteY38" fmla="*/ 67057 h 495682"/>
              <a:gd name="connsiteX39" fmla="*/ 104775 w 793813"/>
              <a:gd name="connsiteY39" fmla="*/ 314707 h 495682"/>
              <a:gd name="connsiteX40" fmla="*/ 38100 w 793813"/>
              <a:gd name="connsiteY40" fmla="*/ 190882 h 495682"/>
              <a:gd name="connsiteX41" fmla="*/ 104775 w 793813"/>
              <a:gd name="connsiteY41" fmla="*/ 67057 h 495682"/>
              <a:gd name="connsiteX42" fmla="*/ 166688 w 793813"/>
              <a:gd name="connsiteY42" fmla="*/ 181357 h 495682"/>
              <a:gd name="connsiteX43" fmla="*/ 138113 w 793813"/>
              <a:gd name="connsiteY43" fmla="*/ 228982 h 495682"/>
              <a:gd name="connsiteX44" fmla="*/ 109538 w 793813"/>
              <a:gd name="connsiteY44" fmla="*/ 176595 h 495682"/>
              <a:gd name="connsiteX45" fmla="*/ 111538 w 793813"/>
              <a:gd name="connsiteY45" fmla="*/ 157545 h 495682"/>
              <a:gd name="connsiteX46" fmla="*/ 97060 w 793813"/>
              <a:gd name="connsiteY46" fmla="*/ 134780 h 495682"/>
              <a:gd name="connsiteX47" fmla="*/ 74295 w 793813"/>
              <a:gd name="connsiteY47" fmla="*/ 149258 h 495682"/>
              <a:gd name="connsiteX48" fmla="*/ 71438 w 793813"/>
              <a:gd name="connsiteY48" fmla="*/ 176595 h 495682"/>
              <a:gd name="connsiteX49" fmla="*/ 138113 w 793813"/>
              <a:gd name="connsiteY49" fmla="*/ 267082 h 495682"/>
              <a:gd name="connsiteX50" fmla="*/ 328613 w 793813"/>
              <a:gd name="connsiteY50" fmla="*/ 267082 h 495682"/>
              <a:gd name="connsiteX51" fmla="*/ 328613 w 793813"/>
              <a:gd name="connsiteY51" fmla="*/ 314707 h 495682"/>
              <a:gd name="connsiteX52" fmla="*/ 423863 w 793813"/>
              <a:gd name="connsiteY52" fmla="*/ 373667 h 495682"/>
              <a:gd name="connsiteX53" fmla="*/ 366713 w 793813"/>
              <a:gd name="connsiteY53" fmla="*/ 417958 h 495682"/>
              <a:gd name="connsiteX54" fmla="*/ 366713 w 793813"/>
              <a:gd name="connsiteY54" fmla="*/ 290800 h 495682"/>
              <a:gd name="connsiteX55" fmla="*/ 373666 w 793813"/>
              <a:gd name="connsiteY55" fmla="*/ 294324 h 495682"/>
              <a:gd name="connsiteX56" fmla="*/ 402241 w 793813"/>
              <a:gd name="connsiteY56" fmla="*/ 294324 h 495682"/>
              <a:gd name="connsiteX57" fmla="*/ 429197 w 793813"/>
              <a:gd name="connsiteY57" fmla="*/ 305182 h 495682"/>
              <a:gd name="connsiteX58" fmla="*/ 458534 w 793813"/>
              <a:gd name="connsiteY58" fmla="*/ 292609 h 495682"/>
              <a:gd name="connsiteX59" fmla="*/ 481013 w 793813"/>
              <a:gd name="connsiteY59" fmla="*/ 295276 h 495682"/>
              <a:gd name="connsiteX60" fmla="*/ 481013 w 793813"/>
              <a:gd name="connsiteY60" fmla="*/ 417958 h 495682"/>
              <a:gd name="connsiteX61" fmla="*/ 519113 w 793813"/>
              <a:gd name="connsiteY61" fmla="*/ 314707 h 495682"/>
              <a:gd name="connsiteX62" fmla="*/ 519113 w 793813"/>
              <a:gd name="connsiteY62" fmla="*/ 270416 h 495682"/>
              <a:gd name="connsiteX63" fmla="*/ 527495 w 793813"/>
              <a:gd name="connsiteY63" fmla="*/ 267082 h 495682"/>
              <a:gd name="connsiteX64" fmla="*/ 652463 w 793813"/>
              <a:gd name="connsiteY64" fmla="*/ 267082 h 495682"/>
              <a:gd name="connsiteX65" fmla="*/ 667798 w 793813"/>
              <a:gd name="connsiteY65" fmla="*/ 314707 h 495682"/>
              <a:gd name="connsiteX66" fmla="*/ 551498 w 793813"/>
              <a:gd name="connsiteY66" fmla="*/ 228982 h 495682"/>
              <a:gd name="connsiteX67" fmla="*/ 571119 w 793813"/>
              <a:gd name="connsiteY67" fmla="*/ 207932 h 495682"/>
              <a:gd name="connsiteX68" fmla="*/ 571119 w 793813"/>
              <a:gd name="connsiteY68" fmla="*/ 179357 h 495682"/>
              <a:gd name="connsiteX69" fmla="*/ 581597 w 793813"/>
              <a:gd name="connsiteY69" fmla="*/ 152687 h 495682"/>
              <a:gd name="connsiteX70" fmla="*/ 569024 w 793813"/>
              <a:gd name="connsiteY70" fmla="*/ 123350 h 495682"/>
              <a:gd name="connsiteX71" fmla="*/ 569024 w 793813"/>
              <a:gd name="connsiteY71" fmla="*/ 91346 h 495682"/>
              <a:gd name="connsiteX72" fmla="*/ 548545 w 793813"/>
              <a:gd name="connsiteY72" fmla="*/ 70963 h 495682"/>
              <a:gd name="connsiteX73" fmla="*/ 547688 w 793813"/>
              <a:gd name="connsiteY73" fmla="*/ 67057 h 495682"/>
              <a:gd name="connsiteX74" fmla="*/ 676275 w 793813"/>
              <a:gd name="connsiteY74" fmla="*/ 67057 h 495682"/>
              <a:gd name="connsiteX75" fmla="*/ 749332 w 793813"/>
              <a:gd name="connsiteY75" fmla="*/ 147258 h 495682"/>
              <a:gd name="connsiteX76" fmla="*/ 747713 w 793813"/>
              <a:gd name="connsiteY76" fmla="*/ 228982 h 49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793813" h="495682">
                <a:moveTo>
                  <a:pt x="793813" y="193359"/>
                </a:moveTo>
                <a:cubicBezTo>
                  <a:pt x="793813" y="126684"/>
                  <a:pt x="756476" y="28957"/>
                  <a:pt x="676275" y="28957"/>
                </a:cubicBezTo>
                <a:lnTo>
                  <a:pt x="504825" y="28957"/>
                </a:lnTo>
                <a:cubicBezTo>
                  <a:pt x="500569" y="20404"/>
                  <a:pt x="493211" y="13795"/>
                  <a:pt x="484251" y="10479"/>
                </a:cubicBezTo>
                <a:cubicBezTo>
                  <a:pt x="475087" y="6772"/>
                  <a:pt x="464840" y="6772"/>
                  <a:pt x="455676" y="10479"/>
                </a:cubicBezTo>
                <a:cubicBezTo>
                  <a:pt x="448366" y="3844"/>
                  <a:pt x="438878" y="117"/>
                  <a:pt x="429006" y="1"/>
                </a:cubicBezTo>
                <a:cubicBezTo>
                  <a:pt x="417899" y="-94"/>
                  <a:pt x="407259" y="4466"/>
                  <a:pt x="399669" y="12574"/>
                </a:cubicBezTo>
                <a:cubicBezTo>
                  <a:pt x="389471" y="8098"/>
                  <a:pt x="377863" y="8098"/>
                  <a:pt x="367665" y="12574"/>
                </a:cubicBezTo>
                <a:cubicBezTo>
                  <a:pt x="360075" y="15983"/>
                  <a:pt x="353770" y="21722"/>
                  <a:pt x="349663" y="28957"/>
                </a:cubicBezTo>
                <a:cubicBezTo>
                  <a:pt x="349663" y="28957"/>
                  <a:pt x="97441" y="28957"/>
                  <a:pt x="96679" y="29529"/>
                </a:cubicBezTo>
                <a:cubicBezTo>
                  <a:pt x="41910" y="35720"/>
                  <a:pt x="0" y="104300"/>
                  <a:pt x="0" y="190882"/>
                </a:cubicBezTo>
                <a:cubicBezTo>
                  <a:pt x="0" y="281656"/>
                  <a:pt x="46006" y="352807"/>
                  <a:pt x="104775" y="352807"/>
                </a:cubicBezTo>
                <a:lnTo>
                  <a:pt x="328613" y="352807"/>
                </a:lnTo>
                <a:lnTo>
                  <a:pt x="328613" y="495682"/>
                </a:lnTo>
                <a:lnTo>
                  <a:pt x="423863" y="421864"/>
                </a:lnTo>
                <a:lnTo>
                  <a:pt x="519113" y="495682"/>
                </a:lnTo>
                <a:lnTo>
                  <a:pt x="519113" y="352807"/>
                </a:lnTo>
                <a:lnTo>
                  <a:pt x="742950" y="352807"/>
                </a:lnTo>
                <a:cubicBezTo>
                  <a:pt x="753471" y="352807"/>
                  <a:pt x="762000" y="344279"/>
                  <a:pt x="762000" y="333757"/>
                </a:cubicBezTo>
                <a:cubicBezTo>
                  <a:pt x="762000" y="323236"/>
                  <a:pt x="753471" y="314707"/>
                  <a:pt x="742950" y="314707"/>
                </a:cubicBezTo>
                <a:cubicBezTo>
                  <a:pt x="715359" y="315948"/>
                  <a:pt x="691949" y="294666"/>
                  <a:pt x="690563" y="267082"/>
                </a:cubicBezTo>
                <a:lnTo>
                  <a:pt x="747713" y="267082"/>
                </a:lnTo>
                <a:cubicBezTo>
                  <a:pt x="770001" y="267082"/>
                  <a:pt x="793813" y="248032"/>
                  <a:pt x="793813" y="193359"/>
                </a:cubicBezTo>
                <a:close/>
                <a:moveTo>
                  <a:pt x="427101" y="68772"/>
                </a:moveTo>
                <a:cubicBezTo>
                  <a:pt x="473289" y="68772"/>
                  <a:pt x="510731" y="106215"/>
                  <a:pt x="510730" y="152402"/>
                </a:cubicBezTo>
                <a:cubicBezTo>
                  <a:pt x="510730" y="198590"/>
                  <a:pt x="473287" y="236032"/>
                  <a:pt x="427099" y="236031"/>
                </a:cubicBezTo>
                <a:cubicBezTo>
                  <a:pt x="381061" y="236030"/>
                  <a:pt x="343681" y="198821"/>
                  <a:pt x="343472" y="152782"/>
                </a:cubicBezTo>
                <a:cubicBezTo>
                  <a:pt x="343261" y="106596"/>
                  <a:pt x="380532" y="68983"/>
                  <a:pt x="426719" y="68773"/>
                </a:cubicBezTo>
                <a:cubicBezTo>
                  <a:pt x="426847" y="68772"/>
                  <a:pt x="426973" y="68772"/>
                  <a:pt x="427101" y="68772"/>
                </a:cubicBezTo>
                <a:close/>
                <a:moveTo>
                  <a:pt x="310134" y="67057"/>
                </a:moveTo>
                <a:cubicBezTo>
                  <a:pt x="309944" y="69466"/>
                  <a:pt x="309944" y="71888"/>
                  <a:pt x="310134" y="74296"/>
                </a:cubicBezTo>
                <a:cubicBezTo>
                  <a:pt x="289787" y="82304"/>
                  <a:pt x="279739" y="105253"/>
                  <a:pt x="287655" y="125636"/>
                </a:cubicBezTo>
                <a:cubicBezTo>
                  <a:pt x="280796" y="133027"/>
                  <a:pt x="276926" y="142700"/>
                  <a:pt x="276797" y="152782"/>
                </a:cubicBezTo>
                <a:cubicBezTo>
                  <a:pt x="276912" y="163624"/>
                  <a:pt x="281454" y="173948"/>
                  <a:pt x="289370" y="181357"/>
                </a:cubicBezTo>
                <a:cubicBezTo>
                  <a:pt x="284898" y="191524"/>
                  <a:pt x="284898" y="203100"/>
                  <a:pt x="289370" y="213266"/>
                </a:cubicBezTo>
                <a:cubicBezTo>
                  <a:pt x="291992" y="219427"/>
                  <a:pt x="296118" y="224831"/>
                  <a:pt x="301371" y="228982"/>
                </a:cubicBezTo>
                <a:lnTo>
                  <a:pt x="194501" y="228982"/>
                </a:lnTo>
                <a:cubicBezTo>
                  <a:pt x="201171" y="213984"/>
                  <a:pt x="204672" y="197771"/>
                  <a:pt x="204788" y="181357"/>
                </a:cubicBezTo>
                <a:cubicBezTo>
                  <a:pt x="204788" y="133732"/>
                  <a:pt x="193167" y="94108"/>
                  <a:pt x="173641" y="67057"/>
                </a:cubicBezTo>
                <a:close/>
                <a:moveTo>
                  <a:pt x="104775" y="314707"/>
                </a:moveTo>
                <a:cubicBezTo>
                  <a:pt x="72581" y="314707"/>
                  <a:pt x="38100" y="264987"/>
                  <a:pt x="38100" y="190882"/>
                </a:cubicBezTo>
                <a:cubicBezTo>
                  <a:pt x="38100" y="116778"/>
                  <a:pt x="72581" y="67057"/>
                  <a:pt x="104775" y="67057"/>
                </a:cubicBezTo>
                <a:cubicBezTo>
                  <a:pt x="140684" y="67057"/>
                  <a:pt x="166688" y="114682"/>
                  <a:pt x="166688" y="181357"/>
                </a:cubicBezTo>
                <a:cubicBezTo>
                  <a:pt x="166688" y="181357"/>
                  <a:pt x="166021" y="228982"/>
                  <a:pt x="138113" y="228982"/>
                </a:cubicBezTo>
                <a:cubicBezTo>
                  <a:pt x="124587" y="228982"/>
                  <a:pt x="109538" y="206599"/>
                  <a:pt x="109538" y="176595"/>
                </a:cubicBezTo>
                <a:cubicBezTo>
                  <a:pt x="109491" y="170190"/>
                  <a:pt x="110161" y="163800"/>
                  <a:pt x="111538" y="157545"/>
                </a:cubicBezTo>
                <a:cubicBezTo>
                  <a:pt x="113826" y="147261"/>
                  <a:pt x="107344" y="137068"/>
                  <a:pt x="97060" y="134780"/>
                </a:cubicBezTo>
                <a:cubicBezTo>
                  <a:pt x="86776" y="132492"/>
                  <a:pt x="76583" y="138974"/>
                  <a:pt x="74295" y="149258"/>
                </a:cubicBezTo>
                <a:cubicBezTo>
                  <a:pt x="72344" y="158238"/>
                  <a:pt x="71386" y="167405"/>
                  <a:pt x="71438" y="176595"/>
                </a:cubicBezTo>
                <a:cubicBezTo>
                  <a:pt x="71438" y="227363"/>
                  <a:pt x="100775" y="267082"/>
                  <a:pt x="138113" y="267082"/>
                </a:cubicBezTo>
                <a:lnTo>
                  <a:pt x="328613" y="267082"/>
                </a:lnTo>
                <a:lnTo>
                  <a:pt x="328613" y="314707"/>
                </a:lnTo>
                <a:close/>
                <a:moveTo>
                  <a:pt x="423863" y="373667"/>
                </a:moveTo>
                <a:lnTo>
                  <a:pt x="366713" y="417958"/>
                </a:lnTo>
                <a:lnTo>
                  <a:pt x="366713" y="290800"/>
                </a:lnTo>
                <a:cubicBezTo>
                  <a:pt x="368919" y="292182"/>
                  <a:pt x="371246" y="293361"/>
                  <a:pt x="373666" y="294324"/>
                </a:cubicBezTo>
                <a:cubicBezTo>
                  <a:pt x="382855" y="297897"/>
                  <a:pt x="393051" y="297897"/>
                  <a:pt x="402241" y="294324"/>
                </a:cubicBezTo>
                <a:cubicBezTo>
                  <a:pt x="409583" y="301139"/>
                  <a:pt x="419181" y="305006"/>
                  <a:pt x="429197" y="305182"/>
                </a:cubicBezTo>
                <a:cubicBezTo>
                  <a:pt x="440294" y="305231"/>
                  <a:pt x="450915" y="300679"/>
                  <a:pt x="458534" y="292609"/>
                </a:cubicBezTo>
                <a:cubicBezTo>
                  <a:pt x="465627" y="295593"/>
                  <a:pt x="473418" y="296517"/>
                  <a:pt x="481013" y="295276"/>
                </a:cubicBezTo>
                <a:lnTo>
                  <a:pt x="481013" y="417958"/>
                </a:lnTo>
                <a:close/>
                <a:moveTo>
                  <a:pt x="519113" y="314707"/>
                </a:moveTo>
                <a:lnTo>
                  <a:pt x="519113" y="270416"/>
                </a:lnTo>
                <a:cubicBezTo>
                  <a:pt x="522011" y="269587"/>
                  <a:pt x="524819" y="268470"/>
                  <a:pt x="527495" y="267082"/>
                </a:cubicBezTo>
                <a:lnTo>
                  <a:pt x="652463" y="267082"/>
                </a:lnTo>
                <a:cubicBezTo>
                  <a:pt x="652463" y="284171"/>
                  <a:pt x="657827" y="300829"/>
                  <a:pt x="667798" y="314707"/>
                </a:cubicBezTo>
                <a:close/>
                <a:moveTo>
                  <a:pt x="551498" y="228982"/>
                </a:moveTo>
                <a:cubicBezTo>
                  <a:pt x="560539" y="224800"/>
                  <a:pt x="567581" y="217244"/>
                  <a:pt x="571119" y="207932"/>
                </a:cubicBezTo>
                <a:cubicBezTo>
                  <a:pt x="574664" y="198737"/>
                  <a:pt x="574664" y="188553"/>
                  <a:pt x="571119" y="179357"/>
                </a:cubicBezTo>
                <a:cubicBezTo>
                  <a:pt x="577848" y="172106"/>
                  <a:pt x="581591" y="162580"/>
                  <a:pt x="581597" y="152687"/>
                </a:cubicBezTo>
                <a:cubicBezTo>
                  <a:pt x="581645" y="141590"/>
                  <a:pt x="577093" y="130968"/>
                  <a:pt x="569024" y="123350"/>
                </a:cubicBezTo>
                <a:cubicBezTo>
                  <a:pt x="573454" y="113142"/>
                  <a:pt x="573454" y="101554"/>
                  <a:pt x="569024" y="91346"/>
                </a:cubicBezTo>
                <a:cubicBezTo>
                  <a:pt x="565095" y="82156"/>
                  <a:pt x="557754" y="74848"/>
                  <a:pt x="548545" y="70963"/>
                </a:cubicBezTo>
                <a:cubicBezTo>
                  <a:pt x="548370" y="69639"/>
                  <a:pt x="548084" y="68333"/>
                  <a:pt x="547688" y="67057"/>
                </a:cubicBezTo>
                <a:lnTo>
                  <a:pt x="676275" y="67057"/>
                </a:lnTo>
                <a:cubicBezTo>
                  <a:pt x="714375" y="67057"/>
                  <a:pt x="738950" y="108491"/>
                  <a:pt x="749332" y="147258"/>
                </a:cubicBezTo>
                <a:cubicBezTo>
                  <a:pt x="761429" y="192787"/>
                  <a:pt x="753428" y="225649"/>
                  <a:pt x="747713" y="22898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F435DA52-463A-7B16-54B5-7209E2269E30}"/>
              </a:ext>
            </a:extLst>
          </p:cNvPr>
          <p:cNvSpPr txBox="1"/>
          <p:nvPr/>
        </p:nvSpPr>
        <p:spPr>
          <a:xfrm>
            <a:off x="4769229" y="1954003"/>
            <a:ext cx="3150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5548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01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358F5356-B4E1-C298-4FCA-0319B4FF493C}"/>
              </a:ext>
            </a:extLst>
          </p:cNvPr>
          <p:cNvSpPr txBox="1"/>
          <p:nvPr/>
        </p:nvSpPr>
        <p:spPr>
          <a:xfrm>
            <a:off x="4769229" y="2265587"/>
            <a:ext cx="3316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E1537"/>
                </a:solidFill>
                <a:latin typeface="Poppins SemiBold" pitchFamily="2" charset="77"/>
                <a:cs typeface="Poppins SemiBold" pitchFamily="2" charset="77"/>
              </a:rPr>
              <a:t>El Perú y el mundo te ofrecen oportunidades, </a:t>
            </a:r>
            <a:r>
              <a:rPr lang="en-US" sz="1600" b="1">
                <a:solidFill>
                  <a:srgbClr val="0E1537"/>
                </a:solidFill>
                <a:latin typeface="Poppins SemiBold" pitchFamily="2" charset="77"/>
                <a:cs typeface="Poppins SemiBold" pitchFamily="2" charset="77"/>
              </a:rPr>
              <a:t>¡haz lo correcto! </a:t>
            </a:r>
            <a:endParaRPr lang="en-US" sz="1400" b="1">
              <a:solidFill>
                <a:srgbClr val="0E1537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A379D124-D32B-794E-0653-3D6923A34835}"/>
              </a:ext>
            </a:extLst>
          </p:cNvPr>
          <p:cNvSpPr txBox="1"/>
          <p:nvPr/>
        </p:nvSpPr>
        <p:spPr>
          <a:xfrm>
            <a:off x="4769229" y="3468237"/>
            <a:ext cx="3150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3C5E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02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4FFDA88E-4A19-65D3-AB1A-29A0802BD4E2}"/>
              </a:ext>
            </a:extLst>
          </p:cNvPr>
          <p:cNvSpPr txBox="1"/>
          <p:nvPr/>
        </p:nvSpPr>
        <p:spPr>
          <a:xfrm>
            <a:off x="4751519" y="3830618"/>
            <a:ext cx="3333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E1537"/>
                </a:solidFill>
                <a:latin typeface="Poppins SemiBold" pitchFamily="2" charset="77"/>
                <a:cs typeface="Poppins SemiBold" pitchFamily="2" charset="77"/>
              </a:rPr>
              <a:t>Nuestro esfuerzo y </a:t>
            </a:r>
            <a:r>
              <a:rPr lang="en-US" sz="1400" b="1" err="1">
                <a:solidFill>
                  <a:srgbClr val="0E1537"/>
                </a:solidFill>
                <a:latin typeface="Poppins SemiBold" pitchFamily="2" charset="77"/>
                <a:cs typeface="Poppins SemiBold" pitchFamily="2" charset="77"/>
              </a:rPr>
              <a:t>compromiso</a:t>
            </a:r>
            <a:r>
              <a:rPr lang="en-US" sz="1400" b="1">
                <a:solidFill>
                  <a:srgbClr val="0E1537"/>
                </a:solidFill>
                <a:latin typeface="Poppins SemiBold" pitchFamily="2" charset="77"/>
                <a:cs typeface="Poppins SemiBold" pitchFamily="2" charset="77"/>
              </a:rPr>
              <a:t> es la clave para hacer un país mejor.</a:t>
            </a:r>
          </a:p>
        </p:txBody>
      </p:sp>
      <p:sp>
        <p:nvSpPr>
          <p:cNvPr id="18" name="TextBox 41">
            <a:extLst>
              <a:ext uri="{FF2B5EF4-FFF2-40B4-BE49-F238E27FC236}">
                <a16:creationId xmlns:a16="http://schemas.microsoft.com/office/drawing/2014/main" id="{149927AF-FC91-206A-6BB3-490A9F5E84D5}"/>
              </a:ext>
            </a:extLst>
          </p:cNvPr>
          <p:cNvSpPr txBox="1"/>
          <p:nvPr/>
        </p:nvSpPr>
        <p:spPr>
          <a:xfrm>
            <a:off x="4769229" y="944890"/>
            <a:ext cx="264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>
                <a:solidFill>
                  <a:srgbClr val="0E1537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Reflexiones</a:t>
            </a:r>
            <a:endParaRPr lang="en-ID" sz="3200">
              <a:solidFill>
                <a:srgbClr val="6C50FA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30" name="Gráfico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FAB716-D366-2797-D45E-3FAEDA156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94789" y="1277960"/>
            <a:ext cx="1121481" cy="1121481"/>
          </a:xfrm>
          <a:prstGeom prst="rect">
            <a:avLst/>
          </a:prstGeom>
        </p:spPr>
      </p:pic>
      <p:pic>
        <p:nvPicPr>
          <p:cNvPr id="49" name="Imagen 5">
            <a:extLst>
              <a:ext uri="{FF2B5EF4-FFF2-40B4-BE49-F238E27FC236}">
                <a16:creationId xmlns:a16="http://schemas.microsoft.com/office/drawing/2014/main" id="{72D8C39C-7A62-78CA-0445-C0548D5A717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46050" y="6157404"/>
            <a:ext cx="1225431" cy="45694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BA01A96-0B55-ED98-6EFF-A05FDA187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539" y="342626"/>
            <a:ext cx="1937765" cy="4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6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9BF93A9-2551-CAEF-7C22-0DA43B3B97A9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custGeom>
            <a:avLst/>
            <a:gdLst>
              <a:gd name="connsiteX0" fmla="*/ 0 w 12104916"/>
              <a:gd name="connsiteY0" fmla="*/ 0 h 6858000"/>
              <a:gd name="connsiteX1" fmla="*/ 12104916 w 12104916"/>
              <a:gd name="connsiteY1" fmla="*/ 0 h 6858000"/>
              <a:gd name="connsiteX2" fmla="*/ 12104916 w 12104916"/>
              <a:gd name="connsiteY2" fmla="*/ 6858000 h 6858000"/>
              <a:gd name="connsiteX3" fmla="*/ 0 w 121049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04916" h="6858000">
                <a:moveTo>
                  <a:pt x="0" y="0"/>
                </a:moveTo>
                <a:lnTo>
                  <a:pt x="12104916" y="0"/>
                </a:lnTo>
                <a:lnTo>
                  <a:pt x="1210491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9A3010F-08D4-3CA4-B81E-001EC3EB119F}"/>
              </a:ext>
            </a:extLst>
          </p:cNvPr>
          <p:cNvSpPr/>
          <p:nvPr/>
        </p:nvSpPr>
        <p:spPr>
          <a:xfrm>
            <a:off x="3214734" y="5082475"/>
            <a:ext cx="439810" cy="439810"/>
          </a:xfrm>
          <a:prstGeom prst="ellipse">
            <a:avLst/>
          </a:prstGeom>
          <a:gradFill flip="none" rotWithShape="1">
            <a:gsLst>
              <a:gs pos="0">
                <a:srgbClr val="FF8CB7"/>
              </a:gs>
              <a:gs pos="90000">
                <a:srgbClr val="F55484"/>
              </a:gs>
            </a:gsLst>
            <a:lin ang="3000000" scaled="0"/>
            <a:tileRect/>
          </a:gradFill>
          <a:ln>
            <a:noFill/>
          </a:ln>
          <a:effectLst>
            <a:outerShdw blurRad="127000" dist="127000" dir="5400000" sx="90000" sy="90000" algn="t" rotWithShape="0">
              <a:srgbClr val="F5548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3A2F9F6-09C2-072B-73B9-8244B2F9B7CE}"/>
              </a:ext>
            </a:extLst>
          </p:cNvPr>
          <p:cNvSpPr/>
          <p:nvPr/>
        </p:nvSpPr>
        <p:spPr>
          <a:xfrm>
            <a:off x="9291263" y="1396331"/>
            <a:ext cx="439811" cy="439811"/>
          </a:xfrm>
          <a:prstGeom prst="ellipse">
            <a:avLst/>
          </a:prstGeom>
          <a:gradFill flip="none" rotWithShape="1">
            <a:gsLst>
              <a:gs pos="0">
                <a:srgbClr val="89E5FE"/>
              </a:gs>
              <a:gs pos="90000">
                <a:srgbClr val="43C5E9"/>
              </a:gs>
            </a:gsLst>
            <a:lin ang="3000000" scaled="0"/>
            <a:tileRect/>
          </a:gradFill>
          <a:ln>
            <a:noFill/>
          </a:ln>
          <a:effectLst>
            <a:outerShdw blurRad="127000" dist="127000" dir="5400000" sx="90000" sy="90000" algn="t" rotWithShape="0">
              <a:srgbClr val="43C5E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0F02F37-23E6-44E6-06C8-9910DAC1A6EF}"/>
              </a:ext>
            </a:extLst>
          </p:cNvPr>
          <p:cNvSpPr/>
          <p:nvPr/>
        </p:nvSpPr>
        <p:spPr>
          <a:xfrm>
            <a:off x="10611835" y="3039799"/>
            <a:ext cx="439810" cy="439810"/>
          </a:xfrm>
          <a:prstGeom prst="ellipse">
            <a:avLst/>
          </a:prstGeom>
          <a:gradFill flip="none" rotWithShape="1">
            <a:gsLst>
              <a:gs pos="0">
                <a:srgbClr val="FDDEB8"/>
              </a:gs>
              <a:gs pos="90000">
                <a:srgbClr val="FF9B28"/>
              </a:gs>
            </a:gsLst>
            <a:lin ang="3000000" scaled="0"/>
            <a:tileRect/>
          </a:gradFill>
          <a:ln>
            <a:noFill/>
          </a:ln>
          <a:effectLst>
            <a:outerShdw blurRad="127000" dist="127000" dir="5400000" sx="90000" sy="90000" algn="t" rotWithShape="0">
              <a:srgbClr val="FF9B2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131990-084F-2F5B-4603-D849F7EE558A}"/>
              </a:ext>
            </a:extLst>
          </p:cNvPr>
          <p:cNvSpPr txBox="1"/>
          <p:nvPr/>
        </p:nvSpPr>
        <p:spPr>
          <a:xfrm>
            <a:off x="2900738" y="4982151"/>
            <a:ext cx="6390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8E78FB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Gracias</a:t>
            </a:r>
            <a:r>
              <a:rPr lang="en-US" sz="8000">
                <a:solidFill>
                  <a:srgbClr val="F5548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907DF09-61A0-5E6B-7FE9-F1EE2B45A722}"/>
              </a:ext>
            </a:extLst>
          </p:cNvPr>
          <p:cNvSpPr/>
          <p:nvPr/>
        </p:nvSpPr>
        <p:spPr>
          <a:xfrm>
            <a:off x="6500438" y="6327037"/>
            <a:ext cx="5581650" cy="3809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DDEB8"/>
              </a:gs>
              <a:gs pos="90000">
                <a:srgbClr val="FF9B28"/>
              </a:gs>
            </a:gsLst>
            <a:lin ang="5400000" scaled="0"/>
            <a:tileRect/>
          </a:gradFill>
          <a:ln>
            <a:noFill/>
          </a:ln>
          <a:effectLst>
            <a:outerShdw blurRad="127000" dist="127000" dir="5400000" sx="90000" sy="90000" algn="t" rotWithShape="0">
              <a:srgbClr val="FF9B2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F7ABBD-440D-50DB-4555-365B76F2C759}"/>
              </a:ext>
            </a:extLst>
          </p:cNvPr>
          <p:cNvSpPr txBox="1"/>
          <p:nvPr/>
        </p:nvSpPr>
        <p:spPr>
          <a:xfrm>
            <a:off x="7020298" y="6350245"/>
            <a:ext cx="458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200">
                <a:solidFill>
                  <a:srgbClr val="0E1537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http://cultura.sunat.gob.pe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BC1B32C-33A0-C794-67E1-88479F9A8B68}"/>
              </a:ext>
            </a:extLst>
          </p:cNvPr>
          <p:cNvSpPr/>
          <p:nvPr/>
        </p:nvSpPr>
        <p:spPr>
          <a:xfrm>
            <a:off x="1132603" y="862383"/>
            <a:ext cx="769890" cy="769890"/>
          </a:xfrm>
          <a:prstGeom prst="ellipse">
            <a:avLst/>
          </a:prstGeom>
          <a:gradFill flip="none" rotWithShape="1">
            <a:gsLst>
              <a:gs pos="0">
                <a:srgbClr val="AE9CFE"/>
              </a:gs>
              <a:gs pos="90000">
                <a:srgbClr val="8E78FB"/>
              </a:gs>
            </a:gsLst>
            <a:lin ang="3000000" scaled="0"/>
            <a:tileRect/>
          </a:gradFill>
          <a:ln>
            <a:noFill/>
          </a:ln>
          <a:effectLst>
            <a:outerShdw blurRad="127000" dist="127000" dir="5400000" sx="90000" sy="90000" algn="t" rotWithShape="0">
              <a:srgbClr val="8E78F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DE8D567-4370-E32D-5593-1A002FB56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539" y="342626"/>
            <a:ext cx="1937765" cy="417324"/>
          </a:xfrm>
          <a:prstGeom prst="rect">
            <a:avLst/>
          </a:prstGeom>
        </p:spPr>
      </p:pic>
      <p:pic>
        <p:nvPicPr>
          <p:cNvPr id="1026" name="Picture 2" descr="Trujillo - Guía de Ciudades de Perú | PROPERATI">
            <a:extLst>
              <a:ext uri="{FF2B5EF4-FFF2-40B4-BE49-F238E27FC236}">
                <a16:creationId xmlns:a16="http://schemas.microsoft.com/office/drawing/2014/main" id="{C7E88FED-7825-E518-AB37-DA462DFFA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738" y="1293567"/>
            <a:ext cx="6037522" cy="346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05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8" grpId="0" animBg="1"/>
      <p:bldP spid="30" grpId="0" animBg="1"/>
      <p:bldP spid="32" grpId="0" animBg="1"/>
      <p:bldP spid="25" grpId="0"/>
      <p:bldP spid="38" grpId="0" animBg="1"/>
      <p:bldP spid="26" grpId="0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57A24A-7C56-5346-BF19-3F89526F95DD}"/>
              </a:ext>
            </a:extLst>
          </p:cNvPr>
          <p:cNvSpPr txBox="1"/>
          <p:nvPr/>
        </p:nvSpPr>
        <p:spPr>
          <a:xfrm>
            <a:off x="926618" y="2018678"/>
            <a:ext cx="2742821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200" b="1">
                <a:solidFill>
                  <a:srgbClr val="6C50FA"/>
                </a:solidFill>
                <a:latin typeface="Poppins" pitchFamily="2" charset="77"/>
                <a:cs typeface="Poppins" pitchFamily="2" charset="77"/>
              </a:rPr>
              <a:t>AGENDA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84D6BC-905B-594D-9CC7-86B2C8A854B6}"/>
              </a:ext>
            </a:extLst>
          </p:cNvPr>
          <p:cNvSpPr/>
          <p:nvPr/>
        </p:nvSpPr>
        <p:spPr>
          <a:xfrm>
            <a:off x="1017603" y="2781156"/>
            <a:ext cx="1083734" cy="60733"/>
          </a:xfrm>
          <a:prstGeom prst="rect">
            <a:avLst/>
          </a:prstGeom>
          <a:solidFill>
            <a:srgbClr val="F55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4C4A17-7A50-804C-8B40-E49BB69E9DF0}"/>
              </a:ext>
            </a:extLst>
          </p:cNvPr>
          <p:cNvSpPr txBox="1"/>
          <p:nvPr/>
        </p:nvSpPr>
        <p:spPr>
          <a:xfrm>
            <a:off x="4724589" y="2370280"/>
            <a:ext cx="2742821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2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PERÚ</a:t>
            </a:r>
            <a:r>
              <a:rPr lang="en-ID" sz="2200" b="1">
                <a:latin typeface="Poppins" pitchFamily="2" charset="77"/>
                <a:cs typeface="Poppins" pitchFamily="2" charset="77"/>
              </a:rPr>
              <a:t>: País de </a:t>
            </a:r>
            <a:r>
              <a:rPr lang="en-ID" sz="2200" b="1" err="1">
                <a:latin typeface="Poppins" pitchFamily="2" charset="77"/>
                <a:cs typeface="Poppins" pitchFamily="2" charset="77"/>
              </a:rPr>
              <a:t>oportunidades</a:t>
            </a:r>
            <a:endParaRPr lang="en-US" sz="2200" b="1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2C0833-62A1-5843-A48F-0D10C1EE4759}"/>
              </a:ext>
            </a:extLst>
          </p:cNvPr>
          <p:cNvSpPr txBox="1"/>
          <p:nvPr/>
        </p:nvSpPr>
        <p:spPr>
          <a:xfrm>
            <a:off x="4724589" y="1356958"/>
            <a:ext cx="274282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>
                <a:ln w="12700">
                  <a:solidFill>
                    <a:srgbClr val="F55484"/>
                  </a:solidFill>
                </a:ln>
                <a:noFill/>
                <a:latin typeface="Poppins" pitchFamily="2" charset="77"/>
                <a:cs typeface="Poppins" pitchFamily="2" charset="77"/>
              </a:rPr>
              <a:t>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3C21C8-DA42-1D4B-BCF0-DFB33A53D7B6}"/>
              </a:ext>
            </a:extLst>
          </p:cNvPr>
          <p:cNvSpPr txBox="1"/>
          <p:nvPr/>
        </p:nvSpPr>
        <p:spPr>
          <a:xfrm>
            <a:off x="8203246" y="2370279"/>
            <a:ext cx="314921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2200" b="1">
                <a:latin typeface="Poppins" pitchFamily="2" charset="77"/>
                <a:cs typeface="Poppins" pitchFamily="2" charset="77"/>
              </a:rPr>
              <a:t>¿</a:t>
            </a:r>
            <a:r>
              <a:rPr lang="en-ID" sz="2200" b="1" err="1">
                <a:latin typeface="Poppins" pitchFamily="2" charset="77"/>
                <a:cs typeface="Poppins" pitchFamily="2" charset="77"/>
              </a:rPr>
              <a:t>Cómo</a:t>
            </a:r>
            <a:r>
              <a:rPr lang="en-ID" sz="2200" b="1">
                <a:latin typeface="Poppins" pitchFamily="2" charset="77"/>
                <a:cs typeface="Poppins" pitchFamily="2" charset="77"/>
              </a:rPr>
              <a:t> se </a:t>
            </a:r>
            <a:r>
              <a:rPr lang="en-ID" sz="2200" b="1" err="1">
                <a:latin typeface="Poppins" pitchFamily="2" charset="77"/>
                <a:cs typeface="Poppins" pitchFamily="2" charset="77"/>
              </a:rPr>
              <a:t>financia</a:t>
            </a:r>
            <a:r>
              <a:rPr lang="en-ID" sz="2200" b="1">
                <a:latin typeface="Poppins" pitchFamily="2" charset="77"/>
                <a:cs typeface="Poppins" pitchFamily="2" charset="77"/>
              </a:rPr>
              <a:t> </a:t>
            </a:r>
            <a:r>
              <a:rPr lang="en-ID" sz="2200" b="1" err="1">
                <a:latin typeface="Poppins" pitchFamily="2" charset="77"/>
                <a:cs typeface="Poppins" pitchFamily="2" charset="77"/>
              </a:rPr>
              <a:t>el</a:t>
            </a:r>
            <a:r>
              <a:rPr lang="en-ID" sz="2200" b="1">
                <a:latin typeface="Poppins" pitchFamily="2" charset="77"/>
                <a:cs typeface="Poppins" pitchFamily="2" charset="77"/>
              </a:rPr>
              <a:t> </a:t>
            </a:r>
            <a:r>
              <a:rPr lang="en-ID" sz="2200" b="1" err="1">
                <a:latin typeface="Poppins" pitchFamily="2" charset="77"/>
                <a:cs typeface="Poppins" pitchFamily="2" charset="77"/>
              </a:rPr>
              <a:t>presupuesto</a:t>
            </a:r>
            <a:r>
              <a:rPr lang="en-ID" sz="2200" b="1">
                <a:latin typeface="Poppins" pitchFamily="2" charset="77"/>
                <a:cs typeface="Poppins" pitchFamily="2" charset="77"/>
              </a:rPr>
              <a:t>?</a:t>
            </a:r>
            <a:endParaRPr lang="en-US" sz="2200" b="1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C72071-74AD-6D49-9EB6-8398B258DEA2}"/>
              </a:ext>
            </a:extLst>
          </p:cNvPr>
          <p:cNvSpPr txBox="1"/>
          <p:nvPr/>
        </p:nvSpPr>
        <p:spPr>
          <a:xfrm>
            <a:off x="8203246" y="1356958"/>
            <a:ext cx="274282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>
                <a:ln w="12700">
                  <a:solidFill>
                    <a:srgbClr val="F55484"/>
                  </a:solidFill>
                </a:ln>
                <a:noFill/>
                <a:latin typeface="Poppins" pitchFamily="2" charset="77"/>
                <a:cs typeface="Poppins" pitchFamily="2" charset="77"/>
              </a:rPr>
              <a:t>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D66C97-23A4-0E49-B05B-4904684D7B27}"/>
              </a:ext>
            </a:extLst>
          </p:cNvPr>
          <p:cNvSpPr txBox="1"/>
          <p:nvPr/>
        </p:nvSpPr>
        <p:spPr>
          <a:xfrm>
            <a:off x="4724589" y="4675801"/>
            <a:ext cx="302322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2200" b="1">
                <a:latin typeface="Poppins" pitchFamily="2" charset="77"/>
                <a:cs typeface="Poppins" pitchFamily="2" charset="77"/>
              </a:rPr>
              <a:t>¿</a:t>
            </a:r>
            <a:r>
              <a:rPr lang="en-ID" sz="2200" b="1" err="1">
                <a:latin typeface="Poppins" pitchFamily="2" charset="77"/>
                <a:cs typeface="Poppins" pitchFamily="2" charset="77"/>
              </a:rPr>
              <a:t>Cuáles</a:t>
            </a:r>
            <a:r>
              <a:rPr lang="en-ID" sz="2200" b="1">
                <a:latin typeface="Poppins" pitchFamily="2" charset="77"/>
                <a:cs typeface="Poppins" pitchFamily="2" charset="77"/>
              </a:rPr>
              <a:t> son las </a:t>
            </a:r>
            <a:r>
              <a:rPr lang="en-ID" sz="2200" b="1" err="1">
                <a:latin typeface="Poppins" pitchFamily="2" charset="77"/>
                <a:cs typeface="Poppins" pitchFamily="2" charset="77"/>
              </a:rPr>
              <a:t>prioridades</a:t>
            </a:r>
            <a:r>
              <a:rPr lang="en-ID" sz="2200" b="1">
                <a:latin typeface="Poppins" pitchFamily="2" charset="77"/>
                <a:cs typeface="Poppins" pitchFamily="2" charset="77"/>
              </a:rPr>
              <a:t>?</a:t>
            </a:r>
            <a:endParaRPr lang="en-US" sz="2200" b="1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89F204-374E-394C-8238-4ADD06BE43F8}"/>
              </a:ext>
            </a:extLst>
          </p:cNvPr>
          <p:cNvSpPr txBox="1"/>
          <p:nvPr/>
        </p:nvSpPr>
        <p:spPr>
          <a:xfrm>
            <a:off x="4724589" y="3588339"/>
            <a:ext cx="274282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>
                <a:ln w="12700">
                  <a:solidFill>
                    <a:srgbClr val="F55484"/>
                  </a:solidFill>
                </a:ln>
                <a:noFill/>
                <a:latin typeface="Poppins" pitchFamily="2" charset="77"/>
                <a:cs typeface="Poppins" pitchFamily="2" charset="77"/>
              </a:rPr>
              <a:t>03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440699-B4FE-1C4D-B38C-62B3B44E75AE}"/>
              </a:ext>
            </a:extLst>
          </p:cNvPr>
          <p:cNvSpPr txBox="1"/>
          <p:nvPr/>
        </p:nvSpPr>
        <p:spPr>
          <a:xfrm>
            <a:off x="8203246" y="4537303"/>
            <a:ext cx="2742821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2200" b="1">
                <a:latin typeface="Poppins" pitchFamily="2" charset="77"/>
                <a:cs typeface="Poppins" pitchFamily="2" charset="77"/>
              </a:rPr>
              <a:t>¡</a:t>
            </a:r>
            <a:r>
              <a:rPr lang="en-ID" sz="2200" b="1" err="1">
                <a:latin typeface="Poppins" pitchFamily="2" charset="77"/>
                <a:cs typeface="Poppins" pitchFamily="2" charset="77"/>
              </a:rPr>
              <a:t>Hagamos</a:t>
            </a:r>
            <a:r>
              <a:rPr lang="en-ID" sz="2200" b="1">
                <a:latin typeface="Poppins" pitchFamily="2" charset="77"/>
                <a:cs typeface="Poppins" pitchFamily="2" charset="77"/>
              </a:rPr>
              <a:t> lo </a:t>
            </a:r>
            <a:r>
              <a:rPr lang="en-ID" sz="2200" b="1" err="1">
                <a:latin typeface="Poppins" pitchFamily="2" charset="77"/>
                <a:cs typeface="Poppins" pitchFamily="2" charset="77"/>
              </a:rPr>
              <a:t>correcto</a:t>
            </a:r>
            <a:r>
              <a:rPr lang="en-ID" sz="2200" b="1">
                <a:latin typeface="Poppins" pitchFamily="2" charset="77"/>
                <a:cs typeface="Poppins" pitchFamily="2" charset="77"/>
              </a:rPr>
              <a:t>!</a:t>
            </a:r>
            <a:endParaRPr lang="en-US" sz="2200" b="1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DE7879-1F95-4B48-8325-8C53ED513BEF}"/>
              </a:ext>
            </a:extLst>
          </p:cNvPr>
          <p:cNvSpPr txBox="1"/>
          <p:nvPr/>
        </p:nvSpPr>
        <p:spPr>
          <a:xfrm>
            <a:off x="8203246" y="3588339"/>
            <a:ext cx="274282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>
                <a:ln w="12700">
                  <a:solidFill>
                    <a:srgbClr val="F55484"/>
                  </a:solidFill>
                </a:ln>
                <a:noFill/>
                <a:latin typeface="Poppins" pitchFamily="2" charset="77"/>
                <a:cs typeface="Poppins" pitchFamily="2" charset="77"/>
              </a:rPr>
              <a:t>04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6719B8A-E674-EC4C-BBC8-D0F408DC9EC8}"/>
              </a:ext>
            </a:extLst>
          </p:cNvPr>
          <p:cNvCxnSpPr/>
          <p:nvPr/>
        </p:nvCxnSpPr>
        <p:spPr>
          <a:xfrm>
            <a:off x="4336026" y="1561547"/>
            <a:ext cx="0" cy="4043531"/>
          </a:xfrm>
          <a:prstGeom prst="line">
            <a:avLst/>
          </a:prstGeom>
          <a:ln>
            <a:solidFill>
              <a:srgbClr val="6C50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B0A671F-93FB-9E44-80FE-D67052AC988C}"/>
              </a:ext>
            </a:extLst>
          </p:cNvPr>
          <p:cNvCxnSpPr/>
          <p:nvPr/>
        </p:nvCxnSpPr>
        <p:spPr>
          <a:xfrm>
            <a:off x="7834904" y="1562783"/>
            <a:ext cx="0" cy="4043531"/>
          </a:xfrm>
          <a:prstGeom prst="line">
            <a:avLst/>
          </a:prstGeom>
          <a:ln>
            <a:solidFill>
              <a:srgbClr val="6C50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5">
            <a:extLst>
              <a:ext uri="{FF2B5EF4-FFF2-40B4-BE49-F238E27FC236}">
                <a16:creationId xmlns:a16="http://schemas.microsoft.com/office/drawing/2014/main" id="{7EB92342-C848-7ECC-2B21-89D70843FA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46050" y="6029814"/>
            <a:ext cx="1225431" cy="456941"/>
          </a:xfrm>
          <a:prstGeom prst="rect">
            <a:avLst/>
          </a:prstGeom>
        </p:spPr>
      </p:pic>
      <p:grpSp>
        <p:nvGrpSpPr>
          <p:cNvPr id="2" name="Group 11">
            <a:extLst>
              <a:ext uri="{FF2B5EF4-FFF2-40B4-BE49-F238E27FC236}">
                <a16:creationId xmlns:a16="http://schemas.microsoft.com/office/drawing/2014/main" id="{9CFC2F54-8974-8E6B-C8A1-B68A31CEB492}"/>
              </a:ext>
            </a:extLst>
          </p:cNvPr>
          <p:cNvGrpSpPr/>
          <p:nvPr/>
        </p:nvGrpSpPr>
        <p:grpSpPr>
          <a:xfrm>
            <a:off x="0" y="0"/>
            <a:ext cx="91440" cy="6858000"/>
            <a:chOff x="0" y="0"/>
            <a:chExt cx="91440" cy="6858000"/>
          </a:xfrm>
        </p:grpSpPr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8F1A6591-C448-6E0B-D080-F86B224F3EEE}"/>
                </a:ext>
              </a:extLst>
            </p:cNvPr>
            <p:cNvSpPr/>
            <p:nvPr/>
          </p:nvSpPr>
          <p:spPr>
            <a:xfrm>
              <a:off x="0" y="0"/>
              <a:ext cx="91440" cy="5029200"/>
            </a:xfrm>
            <a:prstGeom prst="rect">
              <a:avLst/>
            </a:prstGeom>
            <a:solidFill>
              <a:srgbClr val="6C5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0ECCC47B-8183-DCFD-D20E-B0396CBC5E50}"/>
                </a:ext>
              </a:extLst>
            </p:cNvPr>
            <p:cNvSpPr/>
            <p:nvPr/>
          </p:nvSpPr>
          <p:spPr>
            <a:xfrm>
              <a:off x="0" y="5669280"/>
              <a:ext cx="91440" cy="640080"/>
            </a:xfrm>
            <a:prstGeom prst="rect">
              <a:avLst/>
            </a:prstGeom>
            <a:solidFill>
              <a:srgbClr val="F554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328757DE-A647-91AF-0B46-869504D9E13F}"/>
                </a:ext>
              </a:extLst>
            </p:cNvPr>
            <p:cNvSpPr/>
            <p:nvPr/>
          </p:nvSpPr>
          <p:spPr>
            <a:xfrm>
              <a:off x="0" y="6217920"/>
              <a:ext cx="91440" cy="64008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CACB9F1C-CC03-3878-4187-41757B5F0B71}"/>
                </a:ext>
              </a:extLst>
            </p:cNvPr>
            <p:cNvSpPr/>
            <p:nvPr/>
          </p:nvSpPr>
          <p:spPr>
            <a:xfrm>
              <a:off x="0" y="5029200"/>
              <a:ext cx="91440" cy="640080"/>
            </a:xfrm>
            <a:prstGeom prst="rect">
              <a:avLst/>
            </a:prstGeom>
            <a:solidFill>
              <a:srgbClr val="43C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Freeform 11">
            <a:extLst>
              <a:ext uri="{FF2B5EF4-FFF2-40B4-BE49-F238E27FC236}">
                <a16:creationId xmlns:a16="http://schemas.microsoft.com/office/drawing/2014/main" id="{B60D6A4B-9E24-3805-D954-91651C008D49}"/>
              </a:ext>
            </a:extLst>
          </p:cNvPr>
          <p:cNvSpPr>
            <a:spLocks noEditPoints="1"/>
          </p:cNvSpPr>
          <p:nvPr/>
        </p:nvSpPr>
        <p:spPr bwMode="auto">
          <a:xfrm>
            <a:off x="1860691" y="3093602"/>
            <a:ext cx="1042422" cy="3249764"/>
          </a:xfrm>
          <a:custGeom>
            <a:avLst/>
            <a:gdLst>
              <a:gd name="T0" fmla="*/ 379 w 386"/>
              <a:gd name="T1" fmla="*/ 464 h 1210"/>
              <a:gd name="T2" fmla="*/ 364 w 386"/>
              <a:gd name="T3" fmla="*/ 267 h 1210"/>
              <a:gd name="T4" fmla="*/ 269 w 386"/>
              <a:gd name="T5" fmla="*/ 191 h 1210"/>
              <a:gd name="T6" fmla="*/ 251 w 386"/>
              <a:gd name="T7" fmla="*/ 145 h 1210"/>
              <a:gd name="T8" fmla="*/ 266 w 386"/>
              <a:gd name="T9" fmla="*/ 116 h 1210"/>
              <a:gd name="T10" fmla="*/ 263 w 386"/>
              <a:gd name="T11" fmla="*/ 82 h 1210"/>
              <a:gd name="T12" fmla="*/ 205 w 386"/>
              <a:gd name="T13" fmla="*/ 0 h 1210"/>
              <a:gd name="T14" fmla="*/ 155 w 386"/>
              <a:gd name="T15" fmla="*/ 90 h 1210"/>
              <a:gd name="T16" fmla="*/ 174 w 386"/>
              <a:gd name="T17" fmla="*/ 126 h 1210"/>
              <a:gd name="T18" fmla="*/ 176 w 386"/>
              <a:gd name="T19" fmla="*/ 167 h 1210"/>
              <a:gd name="T20" fmla="*/ 177 w 386"/>
              <a:gd name="T21" fmla="*/ 167 h 1210"/>
              <a:gd name="T22" fmla="*/ 156 w 386"/>
              <a:gd name="T23" fmla="*/ 186 h 1210"/>
              <a:gd name="T24" fmla="*/ 99 w 386"/>
              <a:gd name="T25" fmla="*/ 207 h 1210"/>
              <a:gd name="T26" fmla="*/ 57 w 386"/>
              <a:gd name="T27" fmla="*/ 370 h 1210"/>
              <a:gd name="T28" fmla="*/ 38 w 386"/>
              <a:gd name="T29" fmla="*/ 604 h 1210"/>
              <a:gd name="T30" fmla="*/ 68 w 386"/>
              <a:gd name="T31" fmla="*/ 598 h 1210"/>
              <a:gd name="T32" fmla="*/ 68 w 386"/>
              <a:gd name="T33" fmla="*/ 607 h 1210"/>
              <a:gd name="T34" fmla="*/ 41 w 386"/>
              <a:gd name="T35" fmla="*/ 619 h 1210"/>
              <a:gd name="T36" fmla="*/ 47 w 386"/>
              <a:gd name="T37" fmla="*/ 662 h 1210"/>
              <a:gd name="T38" fmla="*/ 3 w 386"/>
              <a:gd name="T39" fmla="*/ 849 h 1210"/>
              <a:gd name="T40" fmla="*/ 99 w 386"/>
              <a:gd name="T41" fmla="*/ 898 h 1210"/>
              <a:gd name="T42" fmla="*/ 118 w 386"/>
              <a:gd name="T43" fmla="*/ 899 h 1210"/>
              <a:gd name="T44" fmla="*/ 127 w 386"/>
              <a:gd name="T45" fmla="*/ 1051 h 1210"/>
              <a:gd name="T46" fmla="*/ 118 w 386"/>
              <a:gd name="T47" fmla="*/ 1153 h 1210"/>
              <a:gd name="T48" fmla="*/ 181 w 386"/>
              <a:gd name="T49" fmla="*/ 1159 h 1210"/>
              <a:gd name="T50" fmla="*/ 194 w 386"/>
              <a:gd name="T51" fmla="*/ 1084 h 1210"/>
              <a:gd name="T52" fmla="*/ 192 w 386"/>
              <a:gd name="T53" fmla="*/ 968 h 1210"/>
              <a:gd name="T54" fmla="*/ 222 w 386"/>
              <a:gd name="T55" fmla="*/ 712 h 1210"/>
              <a:gd name="T56" fmla="*/ 252 w 386"/>
              <a:gd name="T57" fmla="*/ 767 h 1210"/>
              <a:gd name="T58" fmla="*/ 285 w 386"/>
              <a:gd name="T59" fmla="*/ 1024 h 1210"/>
              <a:gd name="T60" fmla="*/ 277 w 386"/>
              <a:gd name="T61" fmla="*/ 1067 h 1210"/>
              <a:gd name="T62" fmla="*/ 298 w 386"/>
              <a:gd name="T63" fmla="*/ 1146 h 1210"/>
              <a:gd name="T64" fmla="*/ 355 w 386"/>
              <a:gd name="T65" fmla="*/ 1205 h 1210"/>
              <a:gd name="T66" fmla="*/ 347 w 386"/>
              <a:gd name="T67" fmla="*/ 1105 h 1210"/>
              <a:gd name="T68" fmla="*/ 351 w 386"/>
              <a:gd name="T69" fmla="*/ 1046 h 1210"/>
              <a:gd name="T70" fmla="*/ 356 w 386"/>
              <a:gd name="T71" fmla="*/ 829 h 1210"/>
              <a:gd name="T72" fmla="*/ 354 w 386"/>
              <a:gd name="T73" fmla="*/ 603 h 1210"/>
              <a:gd name="T74" fmla="*/ 367 w 386"/>
              <a:gd name="T75" fmla="*/ 565 h 1210"/>
              <a:gd name="T76" fmla="*/ 109 w 386"/>
              <a:gd name="T77" fmla="*/ 669 h 1210"/>
              <a:gd name="T78" fmla="*/ 91 w 386"/>
              <a:gd name="T79" fmla="*/ 666 h 1210"/>
              <a:gd name="T80" fmla="*/ 90 w 386"/>
              <a:gd name="T81" fmla="*/ 617 h 1210"/>
              <a:gd name="T82" fmla="*/ 101 w 386"/>
              <a:gd name="T83" fmla="*/ 628 h 1210"/>
              <a:gd name="T84" fmla="*/ 108 w 386"/>
              <a:gd name="T85" fmla="*/ 649 h 1210"/>
              <a:gd name="T86" fmla="*/ 223 w 386"/>
              <a:gd name="T87" fmla="*/ 505 h 1210"/>
              <a:gd name="T88" fmla="*/ 221 w 386"/>
              <a:gd name="T89" fmla="*/ 232 h 1210"/>
              <a:gd name="T90" fmla="*/ 215 w 386"/>
              <a:gd name="T91" fmla="*/ 208 h 1210"/>
              <a:gd name="T92" fmla="*/ 205 w 386"/>
              <a:gd name="T93" fmla="*/ 231 h 1210"/>
              <a:gd name="T94" fmla="*/ 199 w 386"/>
              <a:gd name="T95" fmla="*/ 505 h 1210"/>
              <a:gd name="T96" fmla="*/ 190 w 386"/>
              <a:gd name="T97" fmla="*/ 325 h 1210"/>
              <a:gd name="T98" fmla="*/ 173 w 386"/>
              <a:gd name="T99" fmla="*/ 188 h 1210"/>
              <a:gd name="T100" fmla="*/ 182 w 386"/>
              <a:gd name="T101" fmla="*/ 176 h 1210"/>
              <a:gd name="T102" fmla="*/ 248 w 386"/>
              <a:gd name="T103" fmla="*/ 179 h 1210"/>
              <a:gd name="T104" fmla="*/ 259 w 386"/>
              <a:gd name="T105" fmla="*/ 196 h 1210"/>
              <a:gd name="T106" fmla="*/ 258 w 386"/>
              <a:gd name="T107" fmla="*/ 201 h 1210"/>
              <a:gd name="T108" fmla="*/ 260 w 386"/>
              <a:gd name="T109" fmla="*/ 256 h 1210"/>
              <a:gd name="T110" fmla="*/ 301 w 386"/>
              <a:gd name="T111" fmla="*/ 488 h 1210"/>
              <a:gd name="T112" fmla="*/ 360 w 386"/>
              <a:gd name="T113" fmla="*/ 585 h 1210"/>
              <a:gd name="T114" fmla="*/ 328 w 386"/>
              <a:gd name="T115" fmla="*/ 554 h 1210"/>
              <a:gd name="T116" fmla="*/ 360 w 386"/>
              <a:gd name="T117" fmla="*/ 585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6" h="1210">
                <a:moveTo>
                  <a:pt x="379" y="512"/>
                </a:moveTo>
                <a:cubicBezTo>
                  <a:pt x="385" y="497"/>
                  <a:pt x="386" y="471"/>
                  <a:pt x="379" y="464"/>
                </a:cubicBezTo>
                <a:cubicBezTo>
                  <a:pt x="372" y="456"/>
                  <a:pt x="383" y="413"/>
                  <a:pt x="376" y="380"/>
                </a:cubicBezTo>
                <a:cubicBezTo>
                  <a:pt x="370" y="347"/>
                  <a:pt x="365" y="295"/>
                  <a:pt x="364" y="267"/>
                </a:cubicBezTo>
                <a:cubicBezTo>
                  <a:pt x="364" y="239"/>
                  <a:pt x="362" y="219"/>
                  <a:pt x="326" y="210"/>
                </a:cubicBezTo>
                <a:cubicBezTo>
                  <a:pt x="302" y="204"/>
                  <a:pt x="282" y="197"/>
                  <a:pt x="269" y="191"/>
                </a:cubicBezTo>
                <a:cubicBezTo>
                  <a:pt x="269" y="191"/>
                  <a:pt x="255" y="179"/>
                  <a:pt x="252" y="168"/>
                </a:cubicBezTo>
                <a:cubicBezTo>
                  <a:pt x="251" y="159"/>
                  <a:pt x="251" y="150"/>
                  <a:pt x="251" y="145"/>
                </a:cubicBezTo>
                <a:cubicBezTo>
                  <a:pt x="253" y="136"/>
                  <a:pt x="253" y="129"/>
                  <a:pt x="253" y="124"/>
                </a:cubicBezTo>
                <a:cubicBezTo>
                  <a:pt x="253" y="118"/>
                  <a:pt x="264" y="126"/>
                  <a:pt x="266" y="116"/>
                </a:cubicBezTo>
                <a:cubicBezTo>
                  <a:pt x="269" y="107"/>
                  <a:pt x="271" y="85"/>
                  <a:pt x="269" y="84"/>
                </a:cubicBezTo>
                <a:cubicBezTo>
                  <a:pt x="267" y="82"/>
                  <a:pt x="265" y="82"/>
                  <a:pt x="263" y="82"/>
                </a:cubicBezTo>
                <a:cubicBezTo>
                  <a:pt x="263" y="79"/>
                  <a:pt x="265" y="59"/>
                  <a:pt x="263" y="38"/>
                </a:cubicBezTo>
                <a:cubicBezTo>
                  <a:pt x="262" y="18"/>
                  <a:pt x="242" y="2"/>
                  <a:pt x="205" y="0"/>
                </a:cubicBezTo>
                <a:cubicBezTo>
                  <a:pt x="184" y="0"/>
                  <a:pt x="160" y="16"/>
                  <a:pt x="157" y="38"/>
                </a:cubicBezTo>
                <a:cubicBezTo>
                  <a:pt x="154" y="60"/>
                  <a:pt x="155" y="90"/>
                  <a:pt x="155" y="90"/>
                </a:cubicBezTo>
                <a:cubicBezTo>
                  <a:pt x="155" y="90"/>
                  <a:pt x="148" y="105"/>
                  <a:pt x="154" y="117"/>
                </a:cubicBezTo>
                <a:cubicBezTo>
                  <a:pt x="160" y="129"/>
                  <a:pt x="174" y="126"/>
                  <a:pt x="174" y="126"/>
                </a:cubicBezTo>
                <a:cubicBezTo>
                  <a:pt x="174" y="126"/>
                  <a:pt x="177" y="145"/>
                  <a:pt x="177" y="155"/>
                </a:cubicBezTo>
                <a:cubicBezTo>
                  <a:pt x="177" y="160"/>
                  <a:pt x="177" y="164"/>
                  <a:pt x="176" y="167"/>
                </a:cubicBezTo>
                <a:cubicBezTo>
                  <a:pt x="176" y="167"/>
                  <a:pt x="176" y="167"/>
                  <a:pt x="176" y="167"/>
                </a:cubicBezTo>
                <a:cubicBezTo>
                  <a:pt x="176" y="167"/>
                  <a:pt x="177" y="167"/>
                  <a:pt x="177" y="167"/>
                </a:cubicBezTo>
                <a:cubicBezTo>
                  <a:pt x="176" y="167"/>
                  <a:pt x="176" y="167"/>
                  <a:pt x="176" y="167"/>
                </a:cubicBezTo>
                <a:cubicBezTo>
                  <a:pt x="176" y="167"/>
                  <a:pt x="164" y="182"/>
                  <a:pt x="156" y="186"/>
                </a:cubicBezTo>
                <a:cubicBezTo>
                  <a:pt x="143" y="192"/>
                  <a:pt x="123" y="200"/>
                  <a:pt x="107" y="205"/>
                </a:cubicBezTo>
                <a:cubicBezTo>
                  <a:pt x="104" y="206"/>
                  <a:pt x="102" y="206"/>
                  <a:pt x="99" y="207"/>
                </a:cubicBezTo>
                <a:cubicBezTo>
                  <a:pt x="80" y="213"/>
                  <a:pt x="65" y="218"/>
                  <a:pt x="65" y="244"/>
                </a:cubicBezTo>
                <a:cubicBezTo>
                  <a:pt x="64" y="274"/>
                  <a:pt x="61" y="331"/>
                  <a:pt x="57" y="370"/>
                </a:cubicBezTo>
                <a:cubicBezTo>
                  <a:pt x="53" y="408"/>
                  <a:pt x="41" y="490"/>
                  <a:pt x="41" y="516"/>
                </a:cubicBezTo>
                <a:cubicBezTo>
                  <a:pt x="40" y="542"/>
                  <a:pt x="37" y="598"/>
                  <a:pt x="38" y="604"/>
                </a:cubicBezTo>
                <a:cubicBezTo>
                  <a:pt x="38" y="609"/>
                  <a:pt x="42" y="609"/>
                  <a:pt x="42" y="615"/>
                </a:cubicBezTo>
                <a:cubicBezTo>
                  <a:pt x="43" y="612"/>
                  <a:pt x="48" y="598"/>
                  <a:pt x="68" y="598"/>
                </a:cubicBezTo>
                <a:cubicBezTo>
                  <a:pt x="90" y="598"/>
                  <a:pt x="90" y="614"/>
                  <a:pt x="90" y="614"/>
                </a:cubicBezTo>
                <a:cubicBezTo>
                  <a:pt x="83" y="607"/>
                  <a:pt x="83" y="607"/>
                  <a:pt x="68" y="607"/>
                </a:cubicBezTo>
                <a:cubicBezTo>
                  <a:pt x="54" y="606"/>
                  <a:pt x="43" y="614"/>
                  <a:pt x="42" y="615"/>
                </a:cubicBezTo>
                <a:cubicBezTo>
                  <a:pt x="42" y="616"/>
                  <a:pt x="42" y="618"/>
                  <a:pt x="41" y="619"/>
                </a:cubicBezTo>
                <a:cubicBezTo>
                  <a:pt x="39" y="630"/>
                  <a:pt x="39" y="639"/>
                  <a:pt x="45" y="646"/>
                </a:cubicBezTo>
                <a:cubicBezTo>
                  <a:pt x="50" y="653"/>
                  <a:pt x="47" y="662"/>
                  <a:pt x="47" y="662"/>
                </a:cubicBezTo>
                <a:cubicBezTo>
                  <a:pt x="0" y="660"/>
                  <a:pt x="0" y="660"/>
                  <a:pt x="0" y="660"/>
                </a:cubicBezTo>
                <a:cubicBezTo>
                  <a:pt x="3" y="849"/>
                  <a:pt x="3" y="849"/>
                  <a:pt x="3" y="849"/>
                </a:cubicBezTo>
                <a:cubicBezTo>
                  <a:pt x="78" y="907"/>
                  <a:pt x="78" y="907"/>
                  <a:pt x="78" y="907"/>
                </a:cubicBezTo>
                <a:cubicBezTo>
                  <a:pt x="78" y="907"/>
                  <a:pt x="89" y="899"/>
                  <a:pt x="99" y="898"/>
                </a:cubicBezTo>
                <a:cubicBezTo>
                  <a:pt x="100" y="898"/>
                  <a:pt x="101" y="898"/>
                  <a:pt x="101" y="898"/>
                </a:cubicBezTo>
                <a:cubicBezTo>
                  <a:pt x="112" y="898"/>
                  <a:pt x="118" y="899"/>
                  <a:pt x="118" y="899"/>
                </a:cubicBezTo>
                <a:cubicBezTo>
                  <a:pt x="118" y="899"/>
                  <a:pt x="115" y="955"/>
                  <a:pt x="115" y="977"/>
                </a:cubicBezTo>
                <a:cubicBezTo>
                  <a:pt x="115" y="1000"/>
                  <a:pt x="117" y="1035"/>
                  <a:pt x="127" y="1051"/>
                </a:cubicBezTo>
                <a:cubicBezTo>
                  <a:pt x="136" y="1067"/>
                  <a:pt x="138" y="1073"/>
                  <a:pt x="138" y="1087"/>
                </a:cubicBezTo>
                <a:cubicBezTo>
                  <a:pt x="138" y="1101"/>
                  <a:pt x="117" y="1140"/>
                  <a:pt x="118" y="1153"/>
                </a:cubicBezTo>
                <a:cubicBezTo>
                  <a:pt x="118" y="1166"/>
                  <a:pt x="121" y="1186"/>
                  <a:pt x="143" y="1186"/>
                </a:cubicBezTo>
                <a:cubicBezTo>
                  <a:pt x="165" y="1185"/>
                  <a:pt x="181" y="1176"/>
                  <a:pt x="181" y="1159"/>
                </a:cubicBezTo>
                <a:cubicBezTo>
                  <a:pt x="181" y="1141"/>
                  <a:pt x="178" y="1130"/>
                  <a:pt x="185" y="1124"/>
                </a:cubicBezTo>
                <a:cubicBezTo>
                  <a:pt x="193" y="1117"/>
                  <a:pt x="181" y="1101"/>
                  <a:pt x="194" y="1084"/>
                </a:cubicBezTo>
                <a:cubicBezTo>
                  <a:pt x="206" y="1067"/>
                  <a:pt x="193" y="1066"/>
                  <a:pt x="196" y="1050"/>
                </a:cubicBezTo>
                <a:cubicBezTo>
                  <a:pt x="199" y="1034"/>
                  <a:pt x="193" y="987"/>
                  <a:pt x="192" y="968"/>
                </a:cubicBezTo>
                <a:cubicBezTo>
                  <a:pt x="191" y="949"/>
                  <a:pt x="194" y="926"/>
                  <a:pt x="204" y="846"/>
                </a:cubicBezTo>
                <a:cubicBezTo>
                  <a:pt x="213" y="765"/>
                  <a:pt x="219" y="729"/>
                  <a:pt x="222" y="712"/>
                </a:cubicBezTo>
                <a:cubicBezTo>
                  <a:pt x="225" y="694"/>
                  <a:pt x="229" y="672"/>
                  <a:pt x="229" y="672"/>
                </a:cubicBezTo>
                <a:cubicBezTo>
                  <a:pt x="229" y="672"/>
                  <a:pt x="242" y="748"/>
                  <a:pt x="252" y="767"/>
                </a:cubicBezTo>
                <a:cubicBezTo>
                  <a:pt x="262" y="785"/>
                  <a:pt x="274" y="879"/>
                  <a:pt x="277" y="907"/>
                </a:cubicBezTo>
                <a:cubicBezTo>
                  <a:pt x="280" y="934"/>
                  <a:pt x="278" y="1015"/>
                  <a:pt x="285" y="1024"/>
                </a:cubicBezTo>
                <a:cubicBezTo>
                  <a:pt x="291" y="1032"/>
                  <a:pt x="294" y="1044"/>
                  <a:pt x="294" y="1044"/>
                </a:cubicBezTo>
                <a:cubicBezTo>
                  <a:pt x="294" y="1044"/>
                  <a:pt x="277" y="1054"/>
                  <a:pt x="277" y="1067"/>
                </a:cubicBezTo>
                <a:cubicBezTo>
                  <a:pt x="277" y="1081"/>
                  <a:pt x="290" y="1092"/>
                  <a:pt x="289" y="1110"/>
                </a:cubicBezTo>
                <a:cubicBezTo>
                  <a:pt x="289" y="1128"/>
                  <a:pt x="291" y="1143"/>
                  <a:pt x="298" y="1146"/>
                </a:cubicBezTo>
                <a:cubicBezTo>
                  <a:pt x="305" y="1150"/>
                  <a:pt x="304" y="1180"/>
                  <a:pt x="313" y="1191"/>
                </a:cubicBezTo>
                <a:cubicBezTo>
                  <a:pt x="322" y="1201"/>
                  <a:pt x="337" y="1210"/>
                  <a:pt x="355" y="1205"/>
                </a:cubicBezTo>
                <a:cubicBezTo>
                  <a:pt x="373" y="1199"/>
                  <a:pt x="373" y="1175"/>
                  <a:pt x="364" y="1152"/>
                </a:cubicBezTo>
                <a:cubicBezTo>
                  <a:pt x="355" y="1129"/>
                  <a:pt x="344" y="1114"/>
                  <a:pt x="347" y="1105"/>
                </a:cubicBezTo>
                <a:cubicBezTo>
                  <a:pt x="351" y="1096"/>
                  <a:pt x="354" y="1082"/>
                  <a:pt x="345" y="1073"/>
                </a:cubicBezTo>
                <a:cubicBezTo>
                  <a:pt x="336" y="1064"/>
                  <a:pt x="345" y="1054"/>
                  <a:pt x="351" y="1046"/>
                </a:cubicBezTo>
                <a:cubicBezTo>
                  <a:pt x="357" y="1038"/>
                  <a:pt x="356" y="1002"/>
                  <a:pt x="356" y="982"/>
                </a:cubicBezTo>
                <a:cubicBezTo>
                  <a:pt x="357" y="962"/>
                  <a:pt x="354" y="864"/>
                  <a:pt x="356" y="829"/>
                </a:cubicBezTo>
                <a:cubicBezTo>
                  <a:pt x="357" y="793"/>
                  <a:pt x="360" y="685"/>
                  <a:pt x="355" y="655"/>
                </a:cubicBezTo>
                <a:cubicBezTo>
                  <a:pt x="350" y="625"/>
                  <a:pt x="354" y="603"/>
                  <a:pt x="354" y="603"/>
                </a:cubicBezTo>
                <a:cubicBezTo>
                  <a:pt x="354" y="603"/>
                  <a:pt x="366" y="609"/>
                  <a:pt x="366" y="597"/>
                </a:cubicBezTo>
                <a:cubicBezTo>
                  <a:pt x="366" y="586"/>
                  <a:pt x="362" y="584"/>
                  <a:pt x="367" y="565"/>
                </a:cubicBezTo>
                <a:cubicBezTo>
                  <a:pt x="372" y="545"/>
                  <a:pt x="373" y="527"/>
                  <a:pt x="379" y="512"/>
                </a:cubicBezTo>
                <a:close/>
                <a:moveTo>
                  <a:pt x="109" y="669"/>
                </a:moveTo>
                <a:cubicBezTo>
                  <a:pt x="99" y="668"/>
                  <a:pt x="99" y="668"/>
                  <a:pt x="99" y="668"/>
                </a:cubicBezTo>
                <a:cubicBezTo>
                  <a:pt x="91" y="666"/>
                  <a:pt x="91" y="666"/>
                  <a:pt x="91" y="666"/>
                </a:cubicBezTo>
                <a:cubicBezTo>
                  <a:pt x="91" y="666"/>
                  <a:pt x="93" y="653"/>
                  <a:pt x="90" y="644"/>
                </a:cubicBezTo>
                <a:cubicBezTo>
                  <a:pt x="87" y="635"/>
                  <a:pt x="88" y="627"/>
                  <a:pt x="90" y="617"/>
                </a:cubicBezTo>
                <a:cubicBezTo>
                  <a:pt x="90" y="617"/>
                  <a:pt x="93" y="627"/>
                  <a:pt x="99" y="628"/>
                </a:cubicBezTo>
                <a:cubicBezTo>
                  <a:pt x="100" y="628"/>
                  <a:pt x="100" y="628"/>
                  <a:pt x="101" y="628"/>
                </a:cubicBezTo>
                <a:cubicBezTo>
                  <a:pt x="108" y="628"/>
                  <a:pt x="111" y="629"/>
                  <a:pt x="111" y="629"/>
                </a:cubicBezTo>
                <a:cubicBezTo>
                  <a:pt x="111" y="629"/>
                  <a:pt x="108" y="640"/>
                  <a:pt x="108" y="649"/>
                </a:cubicBezTo>
                <a:cubicBezTo>
                  <a:pt x="108" y="659"/>
                  <a:pt x="109" y="669"/>
                  <a:pt x="109" y="669"/>
                </a:cubicBezTo>
                <a:close/>
                <a:moveTo>
                  <a:pt x="223" y="505"/>
                </a:moveTo>
                <a:cubicBezTo>
                  <a:pt x="225" y="464"/>
                  <a:pt x="224" y="347"/>
                  <a:pt x="223" y="322"/>
                </a:cubicBezTo>
                <a:cubicBezTo>
                  <a:pt x="223" y="296"/>
                  <a:pt x="218" y="239"/>
                  <a:pt x="221" y="232"/>
                </a:cubicBezTo>
                <a:cubicBezTo>
                  <a:pt x="224" y="224"/>
                  <a:pt x="232" y="218"/>
                  <a:pt x="241" y="223"/>
                </a:cubicBezTo>
                <a:cubicBezTo>
                  <a:pt x="241" y="223"/>
                  <a:pt x="231" y="208"/>
                  <a:pt x="215" y="208"/>
                </a:cubicBezTo>
                <a:cubicBezTo>
                  <a:pt x="199" y="208"/>
                  <a:pt x="188" y="223"/>
                  <a:pt x="188" y="223"/>
                </a:cubicBezTo>
                <a:cubicBezTo>
                  <a:pt x="188" y="223"/>
                  <a:pt x="206" y="219"/>
                  <a:pt x="205" y="231"/>
                </a:cubicBezTo>
                <a:cubicBezTo>
                  <a:pt x="205" y="243"/>
                  <a:pt x="199" y="305"/>
                  <a:pt x="199" y="346"/>
                </a:cubicBezTo>
                <a:cubicBezTo>
                  <a:pt x="199" y="383"/>
                  <a:pt x="196" y="472"/>
                  <a:pt x="199" y="505"/>
                </a:cubicBezTo>
                <a:cubicBezTo>
                  <a:pt x="187" y="504"/>
                  <a:pt x="183" y="503"/>
                  <a:pt x="183" y="503"/>
                </a:cubicBezTo>
                <a:cubicBezTo>
                  <a:pt x="183" y="503"/>
                  <a:pt x="194" y="386"/>
                  <a:pt x="190" y="325"/>
                </a:cubicBezTo>
                <a:cubicBezTo>
                  <a:pt x="186" y="279"/>
                  <a:pt x="178" y="220"/>
                  <a:pt x="173" y="188"/>
                </a:cubicBezTo>
                <a:cubicBezTo>
                  <a:pt x="173" y="188"/>
                  <a:pt x="173" y="188"/>
                  <a:pt x="173" y="188"/>
                </a:cubicBezTo>
                <a:cubicBezTo>
                  <a:pt x="173" y="188"/>
                  <a:pt x="178" y="170"/>
                  <a:pt x="182" y="176"/>
                </a:cubicBezTo>
                <a:cubicBezTo>
                  <a:pt x="182" y="176"/>
                  <a:pt x="182" y="176"/>
                  <a:pt x="182" y="176"/>
                </a:cubicBezTo>
                <a:cubicBezTo>
                  <a:pt x="190" y="189"/>
                  <a:pt x="203" y="204"/>
                  <a:pt x="212" y="204"/>
                </a:cubicBezTo>
                <a:cubicBezTo>
                  <a:pt x="222" y="204"/>
                  <a:pt x="238" y="193"/>
                  <a:pt x="248" y="179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48" y="179"/>
                  <a:pt x="258" y="182"/>
                  <a:pt x="259" y="196"/>
                </a:cubicBezTo>
                <a:cubicBezTo>
                  <a:pt x="259" y="197"/>
                  <a:pt x="258" y="199"/>
                  <a:pt x="258" y="201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8" y="213"/>
                  <a:pt x="258" y="230"/>
                  <a:pt x="260" y="256"/>
                </a:cubicBezTo>
                <a:cubicBezTo>
                  <a:pt x="263" y="335"/>
                  <a:pt x="277" y="429"/>
                  <a:pt x="284" y="450"/>
                </a:cubicBezTo>
                <a:cubicBezTo>
                  <a:pt x="292" y="472"/>
                  <a:pt x="301" y="488"/>
                  <a:pt x="301" y="488"/>
                </a:cubicBezTo>
                <a:cubicBezTo>
                  <a:pt x="301" y="488"/>
                  <a:pt x="251" y="504"/>
                  <a:pt x="223" y="505"/>
                </a:cubicBezTo>
                <a:close/>
                <a:moveTo>
                  <a:pt x="360" y="585"/>
                </a:moveTo>
                <a:cubicBezTo>
                  <a:pt x="358" y="573"/>
                  <a:pt x="361" y="568"/>
                  <a:pt x="352" y="561"/>
                </a:cubicBezTo>
                <a:cubicBezTo>
                  <a:pt x="343" y="554"/>
                  <a:pt x="328" y="554"/>
                  <a:pt x="328" y="554"/>
                </a:cubicBezTo>
                <a:cubicBezTo>
                  <a:pt x="328" y="554"/>
                  <a:pt x="350" y="545"/>
                  <a:pt x="360" y="557"/>
                </a:cubicBezTo>
                <a:cubicBezTo>
                  <a:pt x="369" y="570"/>
                  <a:pt x="360" y="585"/>
                  <a:pt x="360" y="585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sz="2400"/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BB42AC62-C2F9-5232-04B9-6FA0BECB9BFB}"/>
              </a:ext>
            </a:extLst>
          </p:cNvPr>
          <p:cNvSpPr>
            <a:spLocks noEditPoints="1"/>
          </p:cNvSpPr>
          <p:nvPr/>
        </p:nvSpPr>
        <p:spPr bwMode="auto">
          <a:xfrm>
            <a:off x="2942053" y="3093602"/>
            <a:ext cx="853292" cy="3172552"/>
          </a:xfrm>
          <a:custGeom>
            <a:avLst/>
            <a:gdLst>
              <a:gd name="T0" fmla="*/ 221 w 224"/>
              <a:gd name="T1" fmla="*/ 237 h 906"/>
              <a:gd name="T2" fmla="*/ 178 w 224"/>
              <a:gd name="T3" fmla="*/ 151 h 906"/>
              <a:gd name="T4" fmla="*/ 161 w 224"/>
              <a:gd name="T5" fmla="*/ 98 h 906"/>
              <a:gd name="T6" fmla="*/ 148 w 224"/>
              <a:gd name="T7" fmla="*/ 36 h 906"/>
              <a:gd name="T8" fmla="*/ 107 w 224"/>
              <a:gd name="T9" fmla="*/ 0 h 906"/>
              <a:gd name="T10" fmla="*/ 63 w 224"/>
              <a:gd name="T11" fmla="*/ 101 h 906"/>
              <a:gd name="T12" fmla="*/ 48 w 224"/>
              <a:gd name="T13" fmla="*/ 145 h 906"/>
              <a:gd name="T14" fmla="*/ 7 w 224"/>
              <a:gd name="T15" fmla="*/ 204 h 906"/>
              <a:gd name="T16" fmla="*/ 2 w 224"/>
              <a:gd name="T17" fmla="*/ 302 h 906"/>
              <a:gd name="T18" fmla="*/ 28 w 224"/>
              <a:gd name="T19" fmla="*/ 360 h 906"/>
              <a:gd name="T20" fmla="*/ 31 w 224"/>
              <a:gd name="T21" fmla="*/ 411 h 906"/>
              <a:gd name="T22" fmla="*/ 35 w 224"/>
              <a:gd name="T23" fmla="*/ 565 h 906"/>
              <a:gd name="T24" fmla="*/ 54 w 224"/>
              <a:gd name="T25" fmla="*/ 607 h 906"/>
              <a:gd name="T26" fmla="*/ 81 w 224"/>
              <a:gd name="T27" fmla="*/ 790 h 906"/>
              <a:gd name="T28" fmla="*/ 89 w 224"/>
              <a:gd name="T29" fmla="*/ 869 h 906"/>
              <a:gd name="T30" fmla="*/ 112 w 224"/>
              <a:gd name="T31" fmla="*/ 906 h 906"/>
              <a:gd name="T32" fmla="*/ 122 w 224"/>
              <a:gd name="T33" fmla="*/ 847 h 906"/>
              <a:gd name="T34" fmla="*/ 157 w 224"/>
              <a:gd name="T35" fmla="*/ 853 h 906"/>
              <a:gd name="T36" fmla="*/ 124 w 224"/>
              <a:gd name="T37" fmla="*/ 764 h 906"/>
              <a:gd name="T38" fmla="*/ 156 w 224"/>
              <a:gd name="T39" fmla="*/ 611 h 906"/>
              <a:gd name="T40" fmla="*/ 166 w 224"/>
              <a:gd name="T41" fmla="*/ 582 h 906"/>
              <a:gd name="T42" fmla="*/ 190 w 224"/>
              <a:gd name="T43" fmla="*/ 474 h 906"/>
              <a:gd name="T44" fmla="*/ 206 w 224"/>
              <a:gd name="T45" fmla="*/ 414 h 906"/>
              <a:gd name="T46" fmla="*/ 192 w 224"/>
              <a:gd name="T47" fmla="*/ 313 h 906"/>
              <a:gd name="T48" fmla="*/ 73 w 224"/>
              <a:gd name="T49" fmla="*/ 279 h 906"/>
              <a:gd name="T50" fmla="*/ 63 w 224"/>
              <a:gd name="T51" fmla="*/ 289 h 906"/>
              <a:gd name="T52" fmla="*/ 73 w 224"/>
              <a:gd name="T53" fmla="*/ 269 h 906"/>
              <a:gd name="T54" fmla="*/ 110 w 224"/>
              <a:gd name="T55" fmla="*/ 621 h 906"/>
              <a:gd name="T56" fmla="*/ 107 w 224"/>
              <a:gd name="T57" fmla="*/ 646 h 906"/>
              <a:gd name="T58" fmla="*/ 104 w 224"/>
              <a:gd name="T59" fmla="*/ 612 h 906"/>
              <a:gd name="T60" fmla="*/ 110 w 224"/>
              <a:gd name="T61" fmla="*/ 580 h 906"/>
              <a:gd name="T62" fmla="*/ 116 w 224"/>
              <a:gd name="T63" fmla="*/ 225 h 906"/>
              <a:gd name="T64" fmla="*/ 91 w 224"/>
              <a:gd name="T65" fmla="*/ 130 h 906"/>
              <a:gd name="T66" fmla="*/ 115 w 224"/>
              <a:gd name="T67" fmla="*/ 200 h 906"/>
              <a:gd name="T68" fmla="*/ 128 w 224"/>
              <a:gd name="T69" fmla="*/ 156 h 906"/>
              <a:gd name="T70" fmla="*/ 143 w 224"/>
              <a:gd name="T71" fmla="*/ 147 h 906"/>
              <a:gd name="T72" fmla="*/ 116 w 224"/>
              <a:gd name="T73" fmla="*/ 225 h 906"/>
              <a:gd name="T74" fmla="*/ 138 w 224"/>
              <a:gd name="T75" fmla="*/ 333 h 906"/>
              <a:gd name="T76" fmla="*/ 149 w 224"/>
              <a:gd name="T77" fmla="*/ 315 h 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24" h="906">
                <a:moveTo>
                  <a:pt x="215" y="296"/>
                </a:moveTo>
                <a:cubicBezTo>
                  <a:pt x="222" y="281"/>
                  <a:pt x="224" y="258"/>
                  <a:pt x="221" y="237"/>
                </a:cubicBezTo>
                <a:cubicBezTo>
                  <a:pt x="219" y="217"/>
                  <a:pt x="217" y="187"/>
                  <a:pt x="211" y="170"/>
                </a:cubicBezTo>
                <a:cubicBezTo>
                  <a:pt x="204" y="152"/>
                  <a:pt x="178" y="151"/>
                  <a:pt x="178" y="151"/>
                </a:cubicBezTo>
                <a:cubicBezTo>
                  <a:pt x="178" y="151"/>
                  <a:pt x="180" y="142"/>
                  <a:pt x="172" y="133"/>
                </a:cubicBezTo>
                <a:cubicBezTo>
                  <a:pt x="164" y="124"/>
                  <a:pt x="163" y="113"/>
                  <a:pt x="161" y="98"/>
                </a:cubicBezTo>
                <a:cubicBezTo>
                  <a:pt x="159" y="82"/>
                  <a:pt x="155" y="72"/>
                  <a:pt x="155" y="62"/>
                </a:cubicBezTo>
                <a:cubicBezTo>
                  <a:pt x="155" y="52"/>
                  <a:pt x="152" y="53"/>
                  <a:pt x="148" y="36"/>
                </a:cubicBezTo>
                <a:cubicBezTo>
                  <a:pt x="144" y="19"/>
                  <a:pt x="127" y="0"/>
                  <a:pt x="10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75" y="0"/>
                  <a:pt x="67" y="48"/>
                  <a:pt x="64" y="64"/>
                </a:cubicBezTo>
                <a:cubicBezTo>
                  <a:pt x="62" y="79"/>
                  <a:pt x="58" y="89"/>
                  <a:pt x="63" y="101"/>
                </a:cubicBezTo>
                <a:cubicBezTo>
                  <a:pt x="68" y="113"/>
                  <a:pt x="62" y="116"/>
                  <a:pt x="50" y="125"/>
                </a:cubicBezTo>
                <a:cubicBezTo>
                  <a:pt x="39" y="135"/>
                  <a:pt x="48" y="145"/>
                  <a:pt x="48" y="145"/>
                </a:cubicBezTo>
                <a:cubicBezTo>
                  <a:pt x="48" y="145"/>
                  <a:pt x="37" y="152"/>
                  <a:pt x="28" y="154"/>
                </a:cubicBezTo>
                <a:cubicBezTo>
                  <a:pt x="19" y="155"/>
                  <a:pt x="9" y="186"/>
                  <a:pt x="7" y="204"/>
                </a:cubicBezTo>
                <a:cubicBezTo>
                  <a:pt x="5" y="221"/>
                  <a:pt x="4" y="220"/>
                  <a:pt x="2" y="233"/>
                </a:cubicBezTo>
                <a:cubicBezTo>
                  <a:pt x="0" y="247"/>
                  <a:pt x="1" y="279"/>
                  <a:pt x="2" y="302"/>
                </a:cubicBezTo>
                <a:cubicBezTo>
                  <a:pt x="4" y="324"/>
                  <a:pt x="31" y="326"/>
                  <a:pt x="31" y="326"/>
                </a:cubicBezTo>
                <a:cubicBezTo>
                  <a:pt x="31" y="326"/>
                  <a:pt x="31" y="348"/>
                  <a:pt x="28" y="360"/>
                </a:cubicBezTo>
                <a:cubicBezTo>
                  <a:pt x="24" y="373"/>
                  <a:pt x="7" y="405"/>
                  <a:pt x="12" y="407"/>
                </a:cubicBezTo>
                <a:cubicBezTo>
                  <a:pt x="16" y="409"/>
                  <a:pt x="31" y="411"/>
                  <a:pt x="31" y="411"/>
                </a:cubicBezTo>
                <a:cubicBezTo>
                  <a:pt x="31" y="411"/>
                  <a:pt x="28" y="447"/>
                  <a:pt x="30" y="465"/>
                </a:cubicBezTo>
                <a:cubicBezTo>
                  <a:pt x="31" y="483"/>
                  <a:pt x="35" y="544"/>
                  <a:pt x="35" y="565"/>
                </a:cubicBezTo>
                <a:cubicBezTo>
                  <a:pt x="35" y="586"/>
                  <a:pt x="50" y="579"/>
                  <a:pt x="50" y="579"/>
                </a:cubicBezTo>
                <a:cubicBezTo>
                  <a:pt x="50" y="579"/>
                  <a:pt x="52" y="592"/>
                  <a:pt x="54" y="607"/>
                </a:cubicBezTo>
                <a:cubicBezTo>
                  <a:pt x="56" y="622"/>
                  <a:pt x="54" y="641"/>
                  <a:pt x="52" y="663"/>
                </a:cubicBezTo>
                <a:cubicBezTo>
                  <a:pt x="51" y="685"/>
                  <a:pt x="75" y="770"/>
                  <a:pt x="81" y="790"/>
                </a:cubicBezTo>
                <a:cubicBezTo>
                  <a:pt x="88" y="809"/>
                  <a:pt x="92" y="819"/>
                  <a:pt x="88" y="831"/>
                </a:cubicBezTo>
                <a:cubicBezTo>
                  <a:pt x="85" y="844"/>
                  <a:pt x="90" y="848"/>
                  <a:pt x="89" y="869"/>
                </a:cubicBezTo>
                <a:cubicBezTo>
                  <a:pt x="89" y="888"/>
                  <a:pt x="96" y="902"/>
                  <a:pt x="107" y="905"/>
                </a:cubicBezTo>
                <a:cubicBezTo>
                  <a:pt x="109" y="906"/>
                  <a:pt x="111" y="906"/>
                  <a:pt x="112" y="906"/>
                </a:cubicBezTo>
                <a:cubicBezTo>
                  <a:pt x="126" y="906"/>
                  <a:pt x="129" y="872"/>
                  <a:pt x="126" y="865"/>
                </a:cubicBezTo>
                <a:cubicBezTo>
                  <a:pt x="123" y="857"/>
                  <a:pt x="122" y="847"/>
                  <a:pt x="122" y="847"/>
                </a:cubicBezTo>
                <a:cubicBezTo>
                  <a:pt x="122" y="847"/>
                  <a:pt x="127" y="853"/>
                  <a:pt x="134" y="855"/>
                </a:cubicBezTo>
                <a:cubicBezTo>
                  <a:pt x="140" y="857"/>
                  <a:pt x="150" y="857"/>
                  <a:pt x="157" y="853"/>
                </a:cubicBezTo>
                <a:cubicBezTo>
                  <a:pt x="164" y="848"/>
                  <a:pt x="151" y="828"/>
                  <a:pt x="141" y="818"/>
                </a:cubicBezTo>
                <a:cubicBezTo>
                  <a:pt x="132" y="808"/>
                  <a:pt x="124" y="784"/>
                  <a:pt x="124" y="764"/>
                </a:cubicBezTo>
                <a:cubicBezTo>
                  <a:pt x="124" y="745"/>
                  <a:pt x="141" y="698"/>
                  <a:pt x="149" y="670"/>
                </a:cubicBezTo>
                <a:cubicBezTo>
                  <a:pt x="158" y="643"/>
                  <a:pt x="153" y="617"/>
                  <a:pt x="156" y="611"/>
                </a:cubicBezTo>
                <a:cubicBezTo>
                  <a:pt x="158" y="605"/>
                  <a:pt x="158" y="582"/>
                  <a:pt x="158" y="582"/>
                </a:cubicBezTo>
                <a:cubicBezTo>
                  <a:pt x="158" y="582"/>
                  <a:pt x="160" y="582"/>
                  <a:pt x="166" y="582"/>
                </a:cubicBezTo>
                <a:cubicBezTo>
                  <a:pt x="172" y="582"/>
                  <a:pt x="172" y="585"/>
                  <a:pt x="172" y="570"/>
                </a:cubicBezTo>
                <a:cubicBezTo>
                  <a:pt x="172" y="555"/>
                  <a:pt x="184" y="497"/>
                  <a:pt x="190" y="474"/>
                </a:cubicBezTo>
                <a:cubicBezTo>
                  <a:pt x="195" y="452"/>
                  <a:pt x="195" y="416"/>
                  <a:pt x="195" y="416"/>
                </a:cubicBezTo>
                <a:cubicBezTo>
                  <a:pt x="195" y="416"/>
                  <a:pt x="199" y="416"/>
                  <a:pt x="206" y="414"/>
                </a:cubicBezTo>
                <a:cubicBezTo>
                  <a:pt x="214" y="413"/>
                  <a:pt x="208" y="399"/>
                  <a:pt x="199" y="371"/>
                </a:cubicBezTo>
                <a:cubicBezTo>
                  <a:pt x="189" y="344"/>
                  <a:pt x="192" y="313"/>
                  <a:pt x="192" y="313"/>
                </a:cubicBezTo>
                <a:cubicBezTo>
                  <a:pt x="192" y="313"/>
                  <a:pt x="208" y="311"/>
                  <a:pt x="215" y="296"/>
                </a:cubicBezTo>
                <a:close/>
                <a:moveTo>
                  <a:pt x="73" y="279"/>
                </a:moveTo>
                <a:cubicBezTo>
                  <a:pt x="73" y="286"/>
                  <a:pt x="71" y="292"/>
                  <a:pt x="71" y="292"/>
                </a:cubicBezTo>
                <a:cubicBezTo>
                  <a:pt x="71" y="292"/>
                  <a:pt x="67" y="292"/>
                  <a:pt x="63" y="289"/>
                </a:cubicBezTo>
                <a:cubicBezTo>
                  <a:pt x="65" y="285"/>
                  <a:pt x="65" y="271"/>
                  <a:pt x="65" y="271"/>
                </a:cubicBezTo>
                <a:cubicBezTo>
                  <a:pt x="73" y="269"/>
                  <a:pt x="73" y="269"/>
                  <a:pt x="73" y="269"/>
                </a:cubicBezTo>
                <a:cubicBezTo>
                  <a:pt x="73" y="269"/>
                  <a:pt x="73" y="272"/>
                  <a:pt x="73" y="279"/>
                </a:cubicBezTo>
                <a:close/>
                <a:moveTo>
                  <a:pt x="110" y="621"/>
                </a:moveTo>
                <a:cubicBezTo>
                  <a:pt x="109" y="625"/>
                  <a:pt x="108" y="631"/>
                  <a:pt x="107" y="637"/>
                </a:cubicBezTo>
                <a:cubicBezTo>
                  <a:pt x="107" y="642"/>
                  <a:pt x="107" y="646"/>
                  <a:pt x="107" y="646"/>
                </a:cubicBezTo>
                <a:cubicBezTo>
                  <a:pt x="107" y="646"/>
                  <a:pt x="106" y="638"/>
                  <a:pt x="106" y="632"/>
                </a:cubicBezTo>
                <a:cubicBezTo>
                  <a:pt x="106" y="626"/>
                  <a:pt x="102" y="620"/>
                  <a:pt x="104" y="612"/>
                </a:cubicBezTo>
                <a:cubicBezTo>
                  <a:pt x="105" y="608"/>
                  <a:pt x="106" y="602"/>
                  <a:pt x="107" y="596"/>
                </a:cubicBezTo>
                <a:cubicBezTo>
                  <a:pt x="109" y="588"/>
                  <a:pt x="110" y="580"/>
                  <a:pt x="110" y="580"/>
                </a:cubicBezTo>
                <a:cubicBezTo>
                  <a:pt x="110" y="601"/>
                  <a:pt x="112" y="615"/>
                  <a:pt x="110" y="621"/>
                </a:cubicBezTo>
                <a:close/>
                <a:moveTo>
                  <a:pt x="116" y="225"/>
                </a:moveTo>
                <a:cubicBezTo>
                  <a:pt x="115" y="231"/>
                  <a:pt x="108" y="214"/>
                  <a:pt x="103" y="195"/>
                </a:cubicBezTo>
                <a:cubicBezTo>
                  <a:pt x="99" y="176"/>
                  <a:pt x="91" y="148"/>
                  <a:pt x="91" y="130"/>
                </a:cubicBezTo>
                <a:cubicBezTo>
                  <a:pt x="91" y="130"/>
                  <a:pt x="105" y="142"/>
                  <a:pt x="105" y="151"/>
                </a:cubicBezTo>
                <a:cubicBezTo>
                  <a:pt x="105" y="161"/>
                  <a:pt x="112" y="191"/>
                  <a:pt x="115" y="200"/>
                </a:cubicBezTo>
                <a:cubicBezTo>
                  <a:pt x="117" y="209"/>
                  <a:pt x="119" y="189"/>
                  <a:pt x="124" y="180"/>
                </a:cubicBezTo>
                <a:cubicBezTo>
                  <a:pt x="129" y="171"/>
                  <a:pt x="131" y="163"/>
                  <a:pt x="128" y="156"/>
                </a:cubicBezTo>
                <a:cubicBezTo>
                  <a:pt x="125" y="149"/>
                  <a:pt x="136" y="146"/>
                  <a:pt x="143" y="128"/>
                </a:cubicBezTo>
                <a:cubicBezTo>
                  <a:pt x="144" y="135"/>
                  <a:pt x="144" y="140"/>
                  <a:pt x="143" y="147"/>
                </a:cubicBezTo>
                <a:cubicBezTo>
                  <a:pt x="143" y="153"/>
                  <a:pt x="132" y="186"/>
                  <a:pt x="129" y="192"/>
                </a:cubicBezTo>
                <a:cubicBezTo>
                  <a:pt x="125" y="199"/>
                  <a:pt x="117" y="219"/>
                  <a:pt x="116" y="225"/>
                </a:cubicBezTo>
                <a:close/>
                <a:moveTo>
                  <a:pt x="149" y="333"/>
                </a:moveTo>
                <a:cubicBezTo>
                  <a:pt x="149" y="333"/>
                  <a:pt x="138" y="338"/>
                  <a:pt x="138" y="333"/>
                </a:cubicBezTo>
                <a:cubicBezTo>
                  <a:pt x="139" y="329"/>
                  <a:pt x="141" y="315"/>
                  <a:pt x="141" y="315"/>
                </a:cubicBezTo>
                <a:cubicBezTo>
                  <a:pt x="149" y="315"/>
                  <a:pt x="149" y="315"/>
                  <a:pt x="149" y="315"/>
                </a:cubicBezTo>
                <a:lnTo>
                  <a:pt x="149" y="33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sz="240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E5E1021A-CEE7-128A-89FA-1460D4D8F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539" y="342626"/>
            <a:ext cx="1937765" cy="4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0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/>
      <p:bldP spid="9" grpId="0"/>
      <p:bldP spid="10" grpId="0"/>
      <p:bldP spid="13" grpId="0"/>
      <p:bldP spid="14" grpId="0"/>
      <p:bldP spid="16" grpId="0"/>
      <p:bldP spid="17" grpId="0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upo 143">
            <a:extLst>
              <a:ext uri="{FF2B5EF4-FFF2-40B4-BE49-F238E27FC236}">
                <a16:creationId xmlns:a16="http://schemas.microsoft.com/office/drawing/2014/main" id="{D2697374-5C56-5131-1A7B-28487DA91E7E}"/>
              </a:ext>
            </a:extLst>
          </p:cNvPr>
          <p:cNvGrpSpPr/>
          <p:nvPr/>
        </p:nvGrpSpPr>
        <p:grpSpPr>
          <a:xfrm>
            <a:off x="7908576" y="2471671"/>
            <a:ext cx="1483754" cy="4035757"/>
            <a:chOff x="3713014" y="1991374"/>
            <a:chExt cx="1483754" cy="4866625"/>
          </a:xfrm>
        </p:grpSpPr>
        <p:sp>
          <p:nvSpPr>
            <p:cNvPr id="24" name="Rectangle 9">
              <a:extLst>
                <a:ext uri="{FF2B5EF4-FFF2-40B4-BE49-F238E27FC236}">
                  <a16:creationId xmlns:a16="http://schemas.microsoft.com/office/drawing/2014/main" id="{8A03DC0C-B025-EB21-474B-A4DB6B3CB229}"/>
                </a:ext>
              </a:extLst>
            </p:cNvPr>
            <p:cNvSpPr/>
            <p:nvPr/>
          </p:nvSpPr>
          <p:spPr>
            <a:xfrm rot="10800000">
              <a:off x="3713014" y="3542386"/>
              <a:ext cx="1483632" cy="3315613"/>
            </a:xfrm>
            <a:prstGeom prst="rect">
              <a:avLst/>
            </a:pr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Oval 12">
              <a:extLst>
                <a:ext uri="{FF2B5EF4-FFF2-40B4-BE49-F238E27FC236}">
                  <a16:creationId xmlns:a16="http://schemas.microsoft.com/office/drawing/2014/main" id="{CC9D92E8-F2D6-0794-87A1-6E3146570161}"/>
                </a:ext>
              </a:extLst>
            </p:cNvPr>
            <p:cNvSpPr/>
            <p:nvPr/>
          </p:nvSpPr>
          <p:spPr>
            <a:xfrm>
              <a:off x="3714691" y="3114574"/>
              <a:ext cx="1482077" cy="855624"/>
            </a:xfrm>
            <a:prstGeom prst="ellipse">
              <a:avLst/>
            </a:prstGeom>
            <a:solidFill>
              <a:schemeClr val="accent4"/>
            </a:solidFill>
            <a:ln w="95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00E4B46A-4877-A3BC-E752-42335E081E4C}"/>
                </a:ext>
              </a:extLst>
            </p:cNvPr>
            <p:cNvSpPr/>
            <p:nvPr/>
          </p:nvSpPr>
          <p:spPr>
            <a:xfrm>
              <a:off x="3936974" y="3242877"/>
              <a:ext cx="1037512" cy="599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635000" dist="152400" dir="2220000" sx="97000" sy="97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TextBox 40">
              <a:extLst>
                <a:ext uri="{FF2B5EF4-FFF2-40B4-BE49-F238E27FC236}">
                  <a16:creationId xmlns:a16="http://schemas.microsoft.com/office/drawing/2014/main" id="{A3AB9B85-B4D0-BAC2-0169-4D0AE3F8596C}"/>
                </a:ext>
              </a:extLst>
            </p:cNvPr>
            <p:cNvSpPr txBox="1"/>
            <p:nvPr/>
          </p:nvSpPr>
          <p:spPr>
            <a:xfrm>
              <a:off x="3794768" y="4131694"/>
              <a:ext cx="1351951" cy="417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b="1">
                  <a:solidFill>
                    <a:schemeClr val="bg1"/>
                  </a:solidFill>
                  <a:latin typeface="Poppins" pitchFamily="2" charset="77"/>
                  <a:ea typeface="Roboto" panose="02000000000000000000" pitchFamily="2" charset="0"/>
                  <a:cs typeface="Poppins" pitchFamily="2" charset="77"/>
                </a:rPr>
                <a:t>3er</a:t>
              </a:r>
            </a:p>
          </p:txBody>
        </p:sp>
        <p:sp>
          <p:nvSpPr>
            <p:cNvPr id="32" name="Rectangle 44">
              <a:extLst>
                <a:ext uri="{FF2B5EF4-FFF2-40B4-BE49-F238E27FC236}">
                  <a16:creationId xmlns:a16="http://schemas.microsoft.com/office/drawing/2014/main" id="{850C21B6-B751-542D-B829-35167F82CFF1}"/>
                </a:ext>
              </a:extLst>
            </p:cNvPr>
            <p:cNvSpPr/>
            <p:nvPr/>
          </p:nvSpPr>
          <p:spPr>
            <a:xfrm>
              <a:off x="3794768" y="4466038"/>
              <a:ext cx="1351951" cy="5776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300" b="1" err="1">
                  <a:solidFill>
                    <a:schemeClr val="bg1"/>
                  </a:solidFill>
                  <a:latin typeface="Poppins" pitchFamily="2" charset="77"/>
                  <a:ea typeface="Roboto" panose="02000000000000000000" pitchFamily="2" charset="0"/>
                  <a:cs typeface="Poppins" pitchFamily="2" charset="77"/>
                </a:rPr>
                <a:t>Espíritu</a:t>
              </a:r>
              <a:r>
                <a:rPr lang="en-US" sz="1300" b="1">
                  <a:solidFill>
                    <a:schemeClr val="bg1"/>
                  </a:solidFill>
                  <a:latin typeface="Poppins" pitchFamily="2" charset="77"/>
                  <a:ea typeface="Roboto" panose="02000000000000000000" pitchFamily="2" charset="0"/>
                  <a:cs typeface="Poppins" pitchFamily="2" charset="77"/>
                </a:rPr>
                <a:t> </a:t>
              </a:r>
              <a:r>
                <a:rPr lang="en-US" sz="1300" b="1" err="1">
                  <a:solidFill>
                    <a:schemeClr val="bg1"/>
                  </a:solidFill>
                  <a:latin typeface="Poppins" pitchFamily="2" charset="77"/>
                  <a:ea typeface="Roboto" panose="02000000000000000000" pitchFamily="2" charset="0"/>
                  <a:cs typeface="Poppins" pitchFamily="2" charset="77"/>
                </a:rPr>
                <a:t>Emprendedor</a:t>
              </a:r>
              <a:endParaRPr lang="en-US" sz="1300" b="1">
                <a:solidFill>
                  <a:schemeClr val="bg1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endParaRPr>
            </a:p>
          </p:txBody>
        </p:sp>
        <p:pic>
          <p:nvPicPr>
            <p:cNvPr id="33" name="Graphic 14">
              <a:extLst>
                <a:ext uri="{FF2B5EF4-FFF2-40B4-BE49-F238E27FC236}">
                  <a16:creationId xmlns:a16="http://schemas.microsoft.com/office/drawing/2014/main" id="{528263A0-7456-C4FD-2AAA-C0EF0FAB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39214" y="1991374"/>
              <a:ext cx="1037915" cy="1588495"/>
            </a:xfrm>
            <a:prstGeom prst="rect">
              <a:avLst/>
            </a:prstGeom>
          </p:spPr>
        </p:pic>
      </p:grpSp>
      <p:grpSp>
        <p:nvGrpSpPr>
          <p:cNvPr id="143" name="Grupo 142">
            <a:extLst>
              <a:ext uri="{FF2B5EF4-FFF2-40B4-BE49-F238E27FC236}">
                <a16:creationId xmlns:a16="http://schemas.microsoft.com/office/drawing/2014/main" id="{22D8D648-79F5-1F7A-AEC0-ACCDE3565220}"/>
              </a:ext>
            </a:extLst>
          </p:cNvPr>
          <p:cNvGrpSpPr/>
          <p:nvPr/>
        </p:nvGrpSpPr>
        <p:grpSpPr>
          <a:xfrm>
            <a:off x="5353450" y="2028704"/>
            <a:ext cx="1483752" cy="4280656"/>
            <a:chOff x="2162204" y="2577342"/>
            <a:chExt cx="1483752" cy="4280656"/>
          </a:xfrm>
        </p:grpSpPr>
        <p:sp>
          <p:nvSpPr>
            <p:cNvPr id="21" name="Rectangle 15">
              <a:extLst>
                <a:ext uri="{FF2B5EF4-FFF2-40B4-BE49-F238E27FC236}">
                  <a16:creationId xmlns:a16="http://schemas.microsoft.com/office/drawing/2014/main" id="{08E7075D-8489-9A10-9B05-2B8B95EA491B}"/>
                </a:ext>
              </a:extLst>
            </p:cNvPr>
            <p:cNvSpPr/>
            <p:nvPr/>
          </p:nvSpPr>
          <p:spPr>
            <a:xfrm rot="10800000">
              <a:off x="2162324" y="4102590"/>
              <a:ext cx="1483632" cy="2755408"/>
            </a:xfrm>
            <a:prstGeom prst="rect">
              <a:avLst/>
            </a:pr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Oval 18">
              <a:extLst>
                <a:ext uri="{FF2B5EF4-FFF2-40B4-BE49-F238E27FC236}">
                  <a16:creationId xmlns:a16="http://schemas.microsoft.com/office/drawing/2014/main" id="{372BAACC-6708-EEC9-6420-8851ED8C2778}"/>
                </a:ext>
              </a:extLst>
            </p:cNvPr>
            <p:cNvSpPr/>
            <p:nvPr/>
          </p:nvSpPr>
          <p:spPr>
            <a:xfrm>
              <a:off x="2162204" y="3693958"/>
              <a:ext cx="1482077" cy="855624"/>
            </a:xfrm>
            <a:prstGeom prst="ellipse">
              <a:avLst/>
            </a:prstGeom>
            <a:solidFill>
              <a:schemeClr val="accent2"/>
            </a:solidFill>
            <a:ln w="95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Oval 19">
              <a:extLst>
                <a:ext uri="{FF2B5EF4-FFF2-40B4-BE49-F238E27FC236}">
                  <a16:creationId xmlns:a16="http://schemas.microsoft.com/office/drawing/2014/main" id="{B49A02F9-D351-94B3-66A5-A3AE6E069AFE}"/>
                </a:ext>
              </a:extLst>
            </p:cNvPr>
            <p:cNvSpPr/>
            <p:nvPr/>
          </p:nvSpPr>
          <p:spPr>
            <a:xfrm>
              <a:off x="2384518" y="3822261"/>
              <a:ext cx="1037512" cy="5990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0" dist="152400" dir="2220000" sx="97000" sy="97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8" name="TextBox 39">
              <a:extLst>
                <a:ext uri="{FF2B5EF4-FFF2-40B4-BE49-F238E27FC236}">
                  <a16:creationId xmlns:a16="http://schemas.microsoft.com/office/drawing/2014/main" id="{673BBDC2-B2E3-6E9F-5687-82F8EA01C166}"/>
                </a:ext>
              </a:extLst>
            </p:cNvPr>
            <p:cNvSpPr txBox="1"/>
            <p:nvPr/>
          </p:nvSpPr>
          <p:spPr>
            <a:xfrm>
              <a:off x="2237066" y="4705357"/>
              <a:ext cx="1351951" cy="417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b="1">
                  <a:solidFill>
                    <a:schemeClr val="bg1"/>
                  </a:solidFill>
                  <a:latin typeface="Poppins" pitchFamily="2" charset="77"/>
                  <a:ea typeface="Roboto" panose="02000000000000000000" pitchFamily="2" charset="0"/>
                  <a:cs typeface="Poppins" pitchFamily="2" charset="77"/>
                </a:rPr>
                <a:t>2do</a:t>
              </a:r>
            </a:p>
          </p:txBody>
        </p:sp>
        <p:sp>
          <p:nvSpPr>
            <p:cNvPr id="31" name="Rectangle 43">
              <a:extLst>
                <a:ext uri="{FF2B5EF4-FFF2-40B4-BE49-F238E27FC236}">
                  <a16:creationId xmlns:a16="http://schemas.microsoft.com/office/drawing/2014/main" id="{ECF8A177-43C5-F9A4-6EA7-3D59AF02A381}"/>
                </a:ext>
              </a:extLst>
            </p:cNvPr>
            <p:cNvSpPr/>
            <p:nvPr/>
          </p:nvSpPr>
          <p:spPr>
            <a:xfrm>
              <a:off x="2336689" y="5043567"/>
              <a:ext cx="1152705" cy="597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300" b="1" err="1">
                  <a:solidFill>
                    <a:schemeClr val="bg1"/>
                  </a:solidFill>
                  <a:latin typeface="Poppins" pitchFamily="2" charset="77"/>
                  <a:ea typeface="Roboto" panose="02000000000000000000" pitchFamily="2" charset="0"/>
                  <a:cs typeface="Poppins" pitchFamily="2" charset="77"/>
                </a:rPr>
                <a:t>Exportador</a:t>
              </a:r>
              <a:r>
                <a:rPr lang="en-US" sz="1300" b="1">
                  <a:solidFill>
                    <a:schemeClr val="bg1"/>
                  </a:solidFill>
                  <a:latin typeface="Poppins" pitchFamily="2" charset="77"/>
                  <a:ea typeface="Roboto" panose="02000000000000000000" pitchFamily="2" charset="0"/>
                  <a:cs typeface="Poppins" pitchFamily="2" charset="77"/>
                </a:rPr>
                <a:t> </a:t>
              </a:r>
              <a:r>
                <a:rPr lang="en-US" sz="1300" b="1" err="1">
                  <a:solidFill>
                    <a:schemeClr val="bg1"/>
                  </a:solidFill>
                  <a:latin typeface="Poppins" pitchFamily="2" charset="77"/>
                  <a:ea typeface="Roboto" panose="02000000000000000000" pitchFamily="2" charset="0"/>
                  <a:cs typeface="Poppins" pitchFamily="2" charset="77"/>
                </a:rPr>
                <a:t>Cobre</a:t>
              </a:r>
              <a:endParaRPr lang="en-US" sz="1300" b="1">
                <a:solidFill>
                  <a:schemeClr val="bg1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endParaRPr>
            </a:p>
          </p:txBody>
        </p:sp>
        <p:pic>
          <p:nvPicPr>
            <p:cNvPr id="34" name="Graphic 16">
              <a:extLst>
                <a:ext uri="{FF2B5EF4-FFF2-40B4-BE49-F238E27FC236}">
                  <a16:creationId xmlns:a16="http://schemas.microsoft.com/office/drawing/2014/main" id="{9B60D4EB-86ED-C4B9-47FD-885791846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79946" y="2577342"/>
              <a:ext cx="1037915" cy="1588495"/>
            </a:xfrm>
            <a:prstGeom prst="rect">
              <a:avLst/>
            </a:prstGeom>
          </p:spPr>
        </p:pic>
      </p:grpSp>
      <p:grpSp>
        <p:nvGrpSpPr>
          <p:cNvPr id="142" name="Grupo 141">
            <a:extLst>
              <a:ext uri="{FF2B5EF4-FFF2-40B4-BE49-F238E27FC236}">
                <a16:creationId xmlns:a16="http://schemas.microsoft.com/office/drawing/2014/main" id="{8E2E4F76-BD46-5A2C-425B-E3A630F18C2D}"/>
              </a:ext>
            </a:extLst>
          </p:cNvPr>
          <p:cNvGrpSpPr/>
          <p:nvPr/>
        </p:nvGrpSpPr>
        <p:grpSpPr>
          <a:xfrm>
            <a:off x="2641193" y="1915298"/>
            <a:ext cx="1483751" cy="3744347"/>
            <a:chOff x="611395" y="3113651"/>
            <a:chExt cx="1483751" cy="3744347"/>
          </a:xfrm>
        </p:grpSpPr>
        <p:sp>
          <p:nvSpPr>
            <p:cNvPr id="17" name="Rectangle 21">
              <a:extLst>
                <a:ext uri="{FF2B5EF4-FFF2-40B4-BE49-F238E27FC236}">
                  <a16:creationId xmlns:a16="http://schemas.microsoft.com/office/drawing/2014/main" id="{81E92253-6AE6-8FD3-1806-F21D9D5C30A9}"/>
                </a:ext>
              </a:extLst>
            </p:cNvPr>
            <p:cNvSpPr/>
            <p:nvPr/>
          </p:nvSpPr>
          <p:spPr>
            <a:xfrm rot="10800000">
              <a:off x="611514" y="4701605"/>
              <a:ext cx="1483632" cy="2156393"/>
            </a:xfrm>
            <a:prstGeom prst="rect">
              <a:avLst/>
            </a:prstGeom>
            <a:solidFill>
              <a:srgbClr val="8E78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2">
              <a:extLst>
                <a:ext uri="{FF2B5EF4-FFF2-40B4-BE49-F238E27FC236}">
                  <a16:creationId xmlns:a16="http://schemas.microsoft.com/office/drawing/2014/main" id="{D7BFD912-8203-3669-0437-AFC3D011F303}"/>
                </a:ext>
              </a:extLst>
            </p:cNvPr>
            <p:cNvGrpSpPr/>
            <p:nvPr/>
          </p:nvGrpSpPr>
          <p:grpSpPr>
            <a:xfrm>
              <a:off x="611395" y="4273341"/>
              <a:ext cx="1482077" cy="855624"/>
              <a:chOff x="6979824" y="3475100"/>
              <a:chExt cx="1209198" cy="698087"/>
            </a:xfrm>
            <a:solidFill>
              <a:srgbClr val="8E78FB"/>
            </a:solidFill>
          </p:grpSpPr>
          <p:sp>
            <p:nvSpPr>
              <p:cNvPr id="19" name="Oval 24">
                <a:extLst>
                  <a:ext uri="{FF2B5EF4-FFF2-40B4-BE49-F238E27FC236}">
                    <a16:creationId xmlns:a16="http://schemas.microsoft.com/office/drawing/2014/main" id="{99EC0FDC-0603-DB96-A9FB-B98BD9C918E9}"/>
                  </a:ext>
                </a:extLst>
              </p:cNvPr>
              <p:cNvSpPr/>
              <p:nvPr/>
            </p:nvSpPr>
            <p:spPr>
              <a:xfrm>
                <a:off x="6979824" y="3475100"/>
                <a:ext cx="1209198" cy="698087"/>
              </a:xfrm>
              <a:prstGeom prst="ellipse">
                <a:avLst/>
              </a:prstGeom>
              <a:grpFill/>
              <a:ln w="952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Oval 25">
                <a:extLst>
                  <a:ext uri="{FF2B5EF4-FFF2-40B4-BE49-F238E27FC236}">
                    <a16:creationId xmlns:a16="http://schemas.microsoft.com/office/drawing/2014/main" id="{19B5575B-4167-7B42-84D0-3E4671F0E57D}"/>
                  </a:ext>
                </a:extLst>
              </p:cNvPr>
              <p:cNvSpPr/>
              <p:nvPr/>
            </p:nvSpPr>
            <p:spPr>
              <a:xfrm>
                <a:off x="7161180" y="3579780"/>
                <a:ext cx="846486" cy="488727"/>
              </a:xfrm>
              <a:prstGeom prst="ellipse">
                <a:avLst/>
              </a:prstGeom>
              <a:solidFill>
                <a:srgbClr val="6C50FA"/>
              </a:solidFill>
              <a:ln>
                <a:noFill/>
              </a:ln>
              <a:effectLst>
                <a:outerShdw blurRad="635000" dist="152400" dir="2220000" sx="97000" sy="97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7" name="TextBox 38">
              <a:extLst>
                <a:ext uri="{FF2B5EF4-FFF2-40B4-BE49-F238E27FC236}">
                  <a16:creationId xmlns:a16="http://schemas.microsoft.com/office/drawing/2014/main" id="{7D829D6C-0911-A970-5009-80C4D1481D54}"/>
                </a:ext>
              </a:extLst>
            </p:cNvPr>
            <p:cNvSpPr txBox="1"/>
            <p:nvPr/>
          </p:nvSpPr>
          <p:spPr>
            <a:xfrm>
              <a:off x="677415" y="5279021"/>
              <a:ext cx="1351951" cy="417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b="1">
                  <a:solidFill>
                    <a:schemeClr val="bg1"/>
                  </a:solidFill>
                  <a:latin typeface="Poppins" pitchFamily="2" charset="77"/>
                  <a:ea typeface="Roboto" panose="02000000000000000000" pitchFamily="2" charset="0"/>
                  <a:cs typeface="Poppins" pitchFamily="2" charset="77"/>
                </a:rPr>
                <a:t>1er</a:t>
              </a:r>
            </a:p>
          </p:txBody>
        </p:sp>
        <p:sp>
          <p:nvSpPr>
            <p:cNvPr id="30" name="Rectangle 42">
              <a:extLst>
                <a:ext uri="{FF2B5EF4-FFF2-40B4-BE49-F238E27FC236}">
                  <a16:creationId xmlns:a16="http://schemas.microsoft.com/office/drawing/2014/main" id="{FCB1C1A6-B2DB-EC29-A8E1-D658BFE98A61}"/>
                </a:ext>
              </a:extLst>
            </p:cNvPr>
            <p:cNvSpPr/>
            <p:nvPr/>
          </p:nvSpPr>
          <p:spPr>
            <a:xfrm>
              <a:off x="736811" y="5644427"/>
              <a:ext cx="1233159" cy="829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300" b="1" err="1">
                  <a:solidFill>
                    <a:schemeClr val="bg1"/>
                  </a:solidFill>
                  <a:latin typeface="Poppins" pitchFamily="2" charset="77"/>
                  <a:ea typeface="Roboto" panose="02000000000000000000" pitchFamily="2" charset="0"/>
                  <a:cs typeface="Poppins" pitchFamily="2" charset="77"/>
                </a:rPr>
                <a:t>Exportador</a:t>
              </a:r>
              <a:endParaRPr lang="en-US" sz="1300" b="1">
                <a:solidFill>
                  <a:schemeClr val="bg1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1300" b="1" err="1">
                  <a:solidFill>
                    <a:schemeClr val="bg1"/>
                  </a:solidFill>
                  <a:latin typeface="Poppins" pitchFamily="2" charset="77"/>
                  <a:ea typeface="Roboto" panose="02000000000000000000" pitchFamily="2" charset="0"/>
                  <a:cs typeface="Poppins" pitchFamily="2" charset="77"/>
                </a:rPr>
                <a:t>Arándanos</a:t>
              </a:r>
              <a:endParaRPr lang="en-US" sz="1300" b="1">
                <a:solidFill>
                  <a:schemeClr val="bg1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1300" b="1" err="1">
                  <a:solidFill>
                    <a:schemeClr val="bg1"/>
                  </a:solidFill>
                  <a:latin typeface="Poppins" pitchFamily="2" charset="77"/>
                  <a:ea typeface="Roboto" panose="02000000000000000000" pitchFamily="2" charset="0"/>
                  <a:cs typeface="Poppins" pitchFamily="2" charset="77"/>
                </a:rPr>
                <a:t>Quinua</a:t>
              </a:r>
              <a:endParaRPr lang="en-US" sz="1300" b="1">
                <a:solidFill>
                  <a:schemeClr val="bg1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endParaRPr>
            </a:p>
          </p:txBody>
        </p:sp>
        <p:pic>
          <p:nvPicPr>
            <p:cNvPr id="35" name="Graphic 17">
              <a:extLst>
                <a:ext uri="{FF2B5EF4-FFF2-40B4-BE49-F238E27FC236}">
                  <a16:creationId xmlns:a16="http://schemas.microsoft.com/office/drawing/2014/main" id="{BAEDBF90-883C-A9EA-CA90-9D84CB2B5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0608" y="3113651"/>
              <a:ext cx="1037915" cy="1588495"/>
            </a:xfrm>
            <a:prstGeom prst="rect">
              <a:avLst/>
            </a:prstGeom>
          </p:spPr>
        </p:pic>
      </p:grpSp>
      <p:sp>
        <p:nvSpPr>
          <p:cNvPr id="37" name="TextBox 18">
            <a:extLst>
              <a:ext uri="{FF2B5EF4-FFF2-40B4-BE49-F238E27FC236}">
                <a16:creationId xmlns:a16="http://schemas.microsoft.com/office/drawing/2014/main" id="{14B8BBB3-56B6-3ADC-6F11-500B039A3D4B}"/>
              </a:ext>
            </a:extLst>
          </p:cNvPr>
          <p:cNvSpPr txBox="1"/>
          <p:nvPr/>
        </p:nvSpPr>
        <p:spPr>
          <a:xfrm>
            <a:off x="535654" y="247730"/>
            <a:ext cx="4028825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P</a:t>
            </a: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er</a:t>
            </a:r>
            <a:r>
              <a:rPr lang="en-US" sz="4000">
                <a:solidFill>
                  <a:srgbClr val="FF000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ú:</a:t>
            </a:r>
            <a:r>
              <a:rPr lang="en-US" sz="4000">
                <a:solidFill>
                  <a:srgbClr val="6C50FA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4000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país de oportunidades</a:t>
            </a:r>
            <a:endParaRPr lang="en-US" sz="4000" i="1">
              <a:solidFill>
                <a:srgbClr val="0E1537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id="{DFE07A06-68E0-9B7A-9751-6850672B046E}"/>
              </a:ext>
            </a:extLst>
          </p:cNvPr>
          <p:cNvSpPr txBox="1"/>
          <p:nvPr/>
        </p:nvSpPr>
        <p:spPr>
          <a:xfrm>
            <a:off x="535654" y="1631466"/>
            <a:ext cx="3727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200">
                <a:solidFill>
                  <a:srgbClr val="8E78F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¿En </a:t>
            </a:r>
            <a:r>
              <a:rPr lang="en-US" sz="1600" spc="200" err="1">
                <a:solidFill>
                  <a:srgbClr val="8E78F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qué</a:t>
            </a:r>
            <a:r>
              <a:rPr lang="en-US" sz="1600" spc="200">
                <a:solidFill>
                  <a:srgbClr val="8E78F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spc="200" err="1">
                <a:solidFill>
                  <a:srgbClr val="8E78F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somos</a:t>
            </a:r>
            <a:r>
              <a:rPr lang="en-US" sz="1600" spc="200">
                <a:solidFill>
                  <a:srgbClr val="8E78F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spc="200" err="1">
                <a:solidFill>
                  <a:srgbClr val="8E78F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</a:t>
            </a:r>
            <a:r>
              <a:rPr lang="en-US" sz="1600" spc="200">
                <a:solidFill>
                  <a:srgbClr val="8E78F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spc="200" err="1">
                <a:solidFill>
                  <a:srgbClr val="8E78F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mejores</a:t>
            </a:r>
            <a:r>
              <a:rPr lang="en-US" sz="1600" spc="200">
                <a:solidFill>
                  <a:srgbClr val="8E78F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?</a:t>
            </a:r>
            <a:endParaRPr lang="en-ID" sz="1600" spc="200">
              <a:solidFill>
                <a:srgbClr val="8E78F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498E169A-59CA-DF90-ACE9-29AC3F9D4C75}"/>
              </a:ext>
            </a:extLst>
          </p:cNvPr>
          <p:cNvGrpSpPr/>
          <p:nvPr/>
        </p:nvGrpSpPr>
        <p:grpSpPr>
          <a:xfrm>
            <a:off x="0" y="0"/>
            <a:ext cx="91440" cy="6858000"/>
            <a:chOff x="0" y="0"/>
            <a:chExt cx="91440" cy="6858000"/>
          </a:xfrm>
        </p:grpSpPr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83356919-D549-B66E-0DFC-EE4B5D0BBD0D}"/>
                </a:ext>
              </a:extLst>
            </p:cNvPr>
            <p:cNvSpPr/>
            <p:nvPr/>
          </p:nvSpPr>
          <p:spPr>
            <a:xfrm>
              <a:off x="0" y="0"/>
              <a:ext cx="91440" cy="5029200"/>
            </a:xfrm>
            <a:prstGeom prst="rect">
              <a:avLst/>
            </a:prstGeom>
            <a:solidFill>
              <a:srgbClr val="6C5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1F57386D-57D0-F4E0-401C-ED291B8AD2B3}"/>
                </a:ext>
              </a:extLst>
            </p:cNvPr>
            <p:cNvSpPr/>
            <p:nvPr/>
          </p:nvSpPr>
          <p:spPr>
            <a:xfrm>
              <a:off x="0" y="5669280"/>
              <a:ext cx="91440" cy="640080"/>
            </a:xfrm>
            <a:prstGeom prst="rect">
              <a:avLst/>
            </a:prstGeom>
            <a:solidFill>
              <a:srgbClr val="F554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E7F47801-A07F-68FD-0938-EAC0E324312A}"/>
                </a:ext>
              </a:extLst>
            </p:cNvPr>
            <p:cNvSpPr/>
            <p:nvPr/>
          </p:nvSpPr>
          <p:spPr>
            <a:xfrm>
              <a:off x="0" y="6217920"/>
              <a:ext cx="91440" cy="64008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48083966-2BA7-D2AE-2ACC-9219F1029C19}"/>
                </a:ext>
              </a:extLst>
            </p:cNvPr>
            <p:cNvSpPr/>
            <p:nvPr/>
          </p:nvSpPr>
          <p:spPr>
            <a:xfrm>
              <a:off x="0" y="5029200"/>
              <a:ext cx="91440" cy="640080"/>
            </a:xfrm>
            <a:prstGeom prst="rect">
              <a:avLst/>
            </a:prstGeom>
            <a:solidFill>
              <a:srgbClr val="43C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1" name="Imagen 5">
            <a:extLst>
              <a:ext uri="{FF2B5EF4-FFF2-40B4-BE49-F238E27FC236}">
                <a16:creationId xmlns:a16="http://schemas.microsoft.com/office/drawing/2014/main" id="{CD7C6000-B120-442B-DFD8-89BF3BE5479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6050" y="6029814"/>
            <a:ext cx="1225431" cy="4569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417204-B1A2-FACA-C77D-F1E394ECD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539" y="342626"/>
            <a:ext cx="1937765" cy="417324"/>
          </a:xfrm>
          <a:prstGeom prst="rect">
            <a:avLst/>
          </a:prstGeom>
        </p:spPr>
      </p:pic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7EAB0517-294B-C296-268A-503C310D31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6" r="10436"/>
          <a:stretch>
            <a:fillRect/>
          </a:stretch>
        </p:blipFill>
        <p:spPr>
          <a:xfrm>
            <a:off x="5221770" y="5349240"/>
            <a:ext cx="1794934" cy="1275739"/>
          </a:xfrm>
        </p:spPr>
      </p:pic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5F9E926C-810F-AAE5-AEF5-E80E6EF993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b="9770"/>
          <a:stretch>
            <a:fillRect/>
          </a:stretch>
        </p:blipFill>
        <p:spPr>
          <a:xfrm>
            <a:off x="2186961" y="5389754"/>
            <a:ext cx="2377518" cy="1275739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8098DA1-78BD-394B-1C7C-8E1D840549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7217" y="5275199"/>
            <a:ext cx="1858702" cy="138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">
            <a:extLst>
              <a:ext uri="{FF2B5EF4-FFF2-40B4-BE49-F238E27FC236}">
                <a16:creationId xmlns:a16="http://schemas.microsoft.com/office/drawing/2014/main" id="{E7347A97-EB61-C8A5-CAC3-B7DC8425FD69}"/>
              </a:ext>
            </a:extLst>
          </p:cNvPr>
          <p:cNvSpPr txBox="1"/>
          <p:nvPr/>
        </p:nvSpPr>
        <p:spPr>
          <a:xfrm>
            <a:off x="2808592" y="465444"/>
            <a:ext cx="718884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¿Podemos </a:t>
            </a:r>
            <a:r>
              <a:rPr lang="en-US" sz="4000" err="1"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alcanzar</a:t>
            </a:r>
            <a:r>
              <a:rPr lang="en-US" sz="4000"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el </a:t>
            </a:r>
            <a:r>
              <a:rPr lang="en-US" sz="4000" err="1">
                <a:solidFill>
                  <a:srgbClr val="FF000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desarrollo</a:t>
            </a:r>
            <a:r>
              <a:rPr lang="en-US" sz="4000">
                <a:solidFill>
                  <a:srgbClr val="FF000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?</a:t>
            </a:r>
            <a:endParaRPr lang="en-US" sz="4000" i="1">
              <a:solidFill>
                <a:srgbClr val="FF0000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graphicFrame>
        <p:nvGraphicFramePr>
          <p:cNvPr id="3" name="7 Tabla">
            <a:extLst>
              <a:ext uri="{FF2B5EF4-FFF2-40B4-BE49-F238E27FC236}">
                <a16:creationId xmlns:a16="http://schemas.microsoft.com/office/drawing/2014/main" id="{27312EA4-1212-931F-3345-CFB1DC99600D}"/>
              </a:ext>
            </a:extLst>
          </p:cNvPr>
          <p:cNvGraphicFramePr>
            <a:graphicFrameLocks noGrp="1"/>
          </p:cNvGraphicFramePr>
          <p:nvPr/>
        </p:nvGraphicFramePr>
        <p:xfrm>
          <a:off x="2495252" y="3274159"/>
          <a:ext cx="7815528" cy="28389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07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7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883">
                <a:tc>
                  <a:txBody>
                    <a:bodyPr/>
                    <a:lstStyle/>
                    <a:p>
                      <a:pPr algn="ctr"/>
                      <a:r>
                        <a:rPr lang="es-PE" sz="2000"/>
                        <a:t>Crecimiento</a:t>
                      </a:r>
                      <a:r>
                        <a:rPr lang="es-PE" sz="2000" baseline="0"/>
                        <a:t> Económico</a:t>
                      </a:r>
                      <a:endParaRPr lang="es-PE" sz="200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000"/>
                        <a:t>Desarrollo</a:t>
                      </a:r>
                      <a:endParaRPr lang="es-PE" sz="200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331">
                <a:tc>
                  <a:txBody>
                    <a:bodyPr/>
                    <a:lstStyle/>
                    <a:p>
                      <a:r>
                        <a:rPr lang="es-PE" sz="2000"/>
                        <a:t>Evolución de las variables cuantitativas</a:t>
                      </a:r>
                      <a:r>
                        <a:rPr lang="es-PE" sz="2000" baseline="0"/>
                        <a:t> de la economía</a:t>
                      </a:r>
                      <a:endParaRPr lang="es-PE" sz="2000">
                        <a:solidFill>
                          <a:srgbClr val="0F2F55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2000"/>
                        <a:t>Mejora de las condiciones de vida de la población</a:t>
                      </a:r>
                      <a:endParaRPr lang="es-PE" sz="2000">
                        <a:solidFill>
                          <a:srgbClr val="0F2F55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7780">
                <a:tc>
                  <a:txBody>
                    <a:bodyPr/>
                    <a:lstStyle/>
                    <a:p>
                      <a:r>
                        <a:rPr lang="es-PE" sz="2000"/>
                        <a:t>PBI</a:t>
                      </a:r>
                      <a:endParaRPr lang="es-PE" sz="2000">
                        <a:solidFill>
                          <a:srgbClr val="0F2F55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2000"/>
                        <a:t>PBI + Bienestar + Desarrollo Humano  + Democracia - Corrupción</a:t>
                      </a:r>
                      <a:endParaRPr lang="es-PE" sz="2000">
                        <a:solidFill>
                          <a:srgbClr val="0F2F55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0E126DE3-C86E-9A22-F4B2-6D4516207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41" t="-914" r="8044"/>
          <a:stretch/>
        </p:blipFill>
        <p:spPr>
          <a:xfrm>
            <a:off x="3439886" y="1955321"/>
            <a:ext cx="1933303" cy="11420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DA64CD-C8B2-3AC0-F118-48A75509F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406" y="1955320"/>
            <a:ext cx="1933302" cy="11420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6320922-02AE-21D5-8D71-8236F7C336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6050" y="6029814"/>
            <a:ext cx="1225431" cy="45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C0F02EE5-E9B0-7F41-EFEF-1AC5A9137EF6}"/>
              </a:ext>
            </a:extLst>
          </p:cNvPr>
          <p:cNvGrpSpPr/>
          <p:nvPr/>
        </p:nvGrpSpPr>
        <p:grpSpPr>
          <a:xfrm>
            <a:off x="0" y="0"/>
            <a:ext cx="91440" cy="6858000"/>
            <a:chOff x="0" y="0"/>
            <a:chExt cx="91440" cy="6858000"/>
          </a:xfrm>
        </p:grpSpPr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7E8DAA58-80A9-735E-6C01-8BF618C6EA35}"/>
                </a:ext>
              </a:extLst>
            </p:cNvPr>
            <p:cNvSpPr/>
            <p:nvPr/>
          </p:nvSpPr>
          <p:spPr>
            <a:xfrm>
              <a:off x="0" y="0"/>
              <a:ext cx="91440" cy="5029200"/>
            </a:xfrm>
            <a:prstGeom prst="rect">
              <a:avLst/>
            </a:prstGeom>
            <a:solidFill>
              <a:srgbClr val="6C5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3A4C3714-64B3-3F30-FB38-49436ABAF521}"/>
                </a:ext>
              </a:extLst>
            </p:cNvPr>
            <p:cNvSpPr/>
            <p:nvPr/>
          </p:nvSpPr>
          <p:spPr>
            <a:xfrm>
              <a:off x="0" y="5669280"/>
              <a:ext cx="91440" cy="640080"/>
            </a:xfrm>
            <a:prstGeom prst="rect">
              <a:avLst/>
            </a:prstGeom>
            <a:solidFill>
              <a:srgbClr val="F554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B82BC6D8-AED0-D0ED-728C-4DF1CF41D8A2}"/>
                </a:ext>
              </a:extLst>
            </p:cNvPr>
            <p:cNvSpPr/>
            <p:nvPr/>
          </p:nvSpPr>
          <p:spPr>
            <a:xfrm>
              <a:off x="0" y="6217920"/>
              <a:ext cx="91440" cy="64008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5BA402CD-863B-0078-B2F9-7A9AFD21A724}"/>
                </a:ext>
              </a:extLst>
            </p:cNvPr>
            <p:cNvSpPr/>
            <p:nvPr/>
          </p:nvSpPr>
          <p:spPr>
            <a:xfrm>
              <a:off x="0" y="5029200"/>
              <a:ext cx="91440" cy="640080"/>
            </a:xfrm>
            <a:prstGeom prst="rect">
              <a:avLst/>
            </a:prstGeom>
            <a:solidFill>
              <a:srgbClr val="43C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9C019EA6-E214-701F-9927-BCF3B493A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539" y="342626"/>
            <a:ext cx="1937765" cy="417324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394BD7AF-DB89-A2B3-9F19-FE9050C998CA}"/>
              </a:ext>
            </a:extLst>
          </p:cNvPr>
          <p:cNvSpPr txBox="1"/>
          <p:nvPr/>
        </p:nvSpPr>
        <p:spPr>
          <a:xfrm>
            <a:off x="2286078" y="282443"/>
            <a:ext cx="718884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¿</a:t>
            </a:r>
            <a:r>
              <a:rPr lang="en-US" sz="4000" err="1"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Qué</a:t>
            </a:r>
            <a:r>
              <a:rPr lang="en-US" sz="4000"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es el </a:t>
            </a:r>
            <a:r>
              <a:rPr lang="en-US" sz="4000" err="1">
                <a:solidFill>
                  <a:srgbClr val="FF000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bienestar</a:t>
            </a:r>
            <a:r>
              <a:rPr lang="en-US" sz="4000">
                <a:solidFill>
                  <a:srgbClr val="FF000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?</a:t>
            </a:r>
            <a:endParaRPr lang="en-US" sz="4000" i="1">
              <a:solidFill>
                <a:srgbClr val="FF0000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B481FF8-20E5-DF5A-EFF5-91F4A78C1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309" y="1216567"/>
            <a:ext cx="4632547" cy="2940518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E77E46A1-8655-F244-D80F-9BD062B852E4}"/>
              </a:ext>
            </a:extLst>
          </p:cNvPr>
          <p:cNvSpPr txBox="1"/>
          <p:nvPr/>
        </p:nvSpPr>
        <p:spPr>
          <a:xfrm>
            <a:off x="906957" y="4284173"/>
            <a:ext cx="9142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>
                  <a:solidFill>
                    <a:srgbClr val="FFC000"/>
                  </a:solidFill>
                </a:ln>
                <a:solidFill>
                  <a:schemeClr val="accent4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“</a:t>
            </a:r>
            <a:r>
              <a:rPr lang="en-US" sz="3600" b="1" err="1">
                <a:ln>
                  <a:solidFill>
                    <a:srgbClr val="FFC000"/>
                  </a:solidFill>
                </a:ln>
                <a:solidFill>
                  <a:schemeClr val="accent4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Estar</a:t>
            </a:r>
            <a:r>
              <a:rPr lang="en-US" sz="3600" b="1">
                <a:ln>
                  <a:solidFill>
                    <a:srgbClr val="FFC000"/>
                  </a:solidFill>
                </a:ln>
                <a:solidFill>
                  <a:schemeClr val="accent4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 bien”  </a:t>
            </a:r>
          </a:p>
          <a:p>
            <a:pPr algn="ctr"/>
            <a:endParaRPr lang="en-US" sz="2400" b="1">
              <a:ln>
                <a:solidFill>
                  <a:srgbClr val="FFC000"/>
                </a:solidFill>
              </a:ln>
              <a:solidFill>
                <a:schemeClr val="accent4"/>
              </a:solidFill>
              <a:latin typeface="Poppins" pitchFamily="2" charset="77"/>
              <a:ea typeface="Roboto" panose="02000000000000000000" pitchFamily="2" charset="0"/>
              <a:cs typeface="Poppins" pitchFamily="2" charset="77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969095C3-8D44-8511-3F61-3131877A22A2}"/>
              </a:ext>
            </a:extLst>
          </p:cNvPr>
          <p:cNvSpPr txBox="1"/>
          <p:nvPr/>
        </p:nvSpPr>
        <p:spPr>
          <a:xfrm>
            <a:off x="2286078" y="5069115"/>
            <a:ext cx="6788254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ln>
                  <a:solidFill>
                    <a:srgbClr val="FFC000"/>
                  </a:solidFill>
                </a:ln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Mejora</a:t>
            </a:r>
            <a:r>
              <a:rPr lang="en-US" sz="3600" b="1">
                <a:ln>
                  <a:solidFill>
                    <a:srgbClr val="FFC000"/>
                  </a:solidFill>
                </a:ln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 de la </a:t>
            </a:r>
            <a:r>
              <a:rPr lang="en-US" sz="3600" b="1" err="1">
                <a:ln>
                  <a:solidFill>
                    <a:srgbClr val="FFC000"/>
                  </a:solidFill>
                </a:ln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calidad</a:t>
            </a:r>
            <a:r>
              <a:rPr lang="en-US" sz="3600" b="1">
                <a:ln>
                  <a:solidFill>
                    <a:srgbClr val="FFC000"/>
                  </a:solidFill>
                </a:ln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 de </a:t>
            </a:r>
            <a:r>
              <a:rPr lang="en-US" sz="3600" b="1" err="1">
                <a:ln>
                  <a:solidFill>
                    <a:srgbClr val="FFC000"/>
                  </a:solidFill>
                </a:ln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vida</a:t>
            </a:r>
            <a:r>
              <a:rPr lang="en-US" sz="3600" b="1">
                <a:ln>
                  <a:solidFill>
                    <a:srgbClr val="FFC000"/>
                  </a:solidFill>
                </a:ln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 de la población.</a:t>
            </a:r>
          </a:p>
        </p:txBody>
      </p:sp>
      <p:pic>
        <p:nvPicPr>
          <p:cNvPr id="12" name="Imagen 5">
            <a:extLst>
              <a:ext uri="{FF2B5EF4-FFF2-40B4-BE49-F238E27FC236}">
                <a16:creationId xmlns:a16="http://schemas.microsoft.com/office/drawing/2014/main" id="{8DE1359F-42C2-CC16-1332-94A2CFD604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6050" y="6029814"/>
            <a:ext cx="1225431" cy="45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4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2">
            <a:extLst>
              <a:ext uri="{FF2B5EF4-FFF2-40B4-BE49-F238E27FC236}">
                <a16:creationId xmlns:a16="http://schemas.microsoft.com/office/drawing/2014/main" id="{E37F366A-1E5F-BD41-2C12-CDF48A7484C0}"/>
              </a:ext>
            </a:extLst>
          </p:cNvPr>
          <p:cNvSpPr/>
          <p:nvPr/>
        </p:nvSpPr>
        <p:spPr>
          <a:xfrm>
            <a:off x="4207110" y="1807405"/>
            <a:ext cx="3777781" cy="3871716"/>
          </a:xfrm>
          <a:prstGeom prst="ellipse">
            <a:avLst/>
          </a:prstGeom>
          <a:solidFill>
            <a:schemeClr val="bg1">
              <a:lumMod val="85000"/>
              <a:alpha val="20000"/>
            </a:schemeClr>
          </a:solidFill>
          <a:ln w="19050" cap="rnd" cmpd="sng">
            <a:solidFill>
              <a:schemeClr val="tx1">
                <a:lumMod val="50000"/>
                <a:lumOff val="50000"/>
                <a:alpha val="40000"/>
              </a:schemeClr>
            </a:solidFill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51" name="Freeform 26">
            <a:extLst>
              <a:ext uri="{FF2B5EF4-FFF2-40B4-BE49-F238E27FC236}">
                <a16:creationId xmlns:a16="http://schemas.microsoft.com/office/drawing/2014/main" id="{485ED6D1-7B03-DAAD-B293-F92499561F2D}"/>
              </a:ext>
            </a:extLst>
          </p:cNvPr>
          <p:cNvSpPr/>
          <p:nvPr/>
        </p:nvSpPr>
        <p:spPr>
          <a:xfrm>
            <a:off x="7496856" y="3402176"/>
            <a:ext cx="1358341" cy="48246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43C5E9"/>
          </a:solidFill>
          <a:ln w="12700">
            <a:miter lim="400000"/>
          </a:ln>
        </p:spPr>
        <p:txBody>
          <a:bodyPr tIns="45720" bIns="45720"/>
          <a:lstStyle/>
          <a:p>
            <a:endParaRPr sz="800"/>
          </a:p>
        </p:txBody>
      </p:sp>
      <p:sp>
        <p:nvSpPr>
          <p:cNvPr id="50" name="Rectangle: Rounded Corners 64">
            <a:extLst>
              <a:ext uri="{FF2B5EF4-FFF2-40B4-BE49-F238E27FC236}">
                <a16:creationId xmlns:a16="http://schemas.microsoft.com/office/drawing/2014/main" id="{41EBF1CA-0A95-FFF4-A4C2-EA80F314FE41}"/>
              </a:ext>
            </a:extLst>
          </p:cNvPr>
          <p:cNvSpPr/>
          <p:nvPr/>
        </p:nvSpPr>
        <p:spPr>
          <a:xfrm>
            <a:off x="5068536" y="1199429"/>
            <a:ext cx="2054929" cy="428702"/>
          </a:xfrm>
          <a:prstGeom prst="roundRect">
            <a:avLst>
              <a:gd name="adj" fmla="val 50000"/>
            </a:avLst>
          </a:prstGeom>
          <a:solidFill>
            <a:srgbClr val="43C5E9"/>
          </a:solidFill>
          <a:ln>
            <a:noFill/>
          </a:ln>
          <a:effectLst>
            <a:outerShdw blurRad="444500" dist="127000" dir="3000000" algn="br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Freeform 26">
            <a:extLst>
              <a:ext uri="{FF2B5EF4-FFF2-40B4-BE49-F238E27FC236}">
                <a16:creationId xmlns:a16="http://schemas.microsoft.com/office/drawing/2014/main" id="{4A2412D0-8445-1DCE-C27A-85C61CE60A64}"/>
              </a:ext>
            </a:extLst>
          </p:cNvPr>
          <p:cNvSpPr/>
          <p:nvPr/>
        </p:nvSpPr>
        <p:spPr>
          <a:xfrm rot="10800000">
            <a:off x="3253415" y="3402176"/>
            <a:ext cx="1358341" cy="48246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43C5E9"/>
          </a:solidFill>
          <a:ln w="12700">
            <a:miter lim="400000"/>
          </a:ln>
        </p:spPr>
        <p:txBody>
          <a:bodyPr tIns="45720" bIns="45720"/>
          <a:lstStyle/>
          <a:p>
            <a:endParaRPr sz="800"/>
          </a:p>
        </p:txBody>
      </p:sp>
      <p:sp>
        <p:nvSpPr>
          <p:cNvPr id="39" name="Rectangle: Rounded Corners 64">
            <a:extLst>
              <a:ext uri="{FF2B5EF4-FFF2-40B4-BE49-F238E27FC236}">
                <a16:creationId xmlns:a16="http://schemas.microsoft.com/office/drawing/2014/main" id="{EB6222A7-DB7F-C09A-C752-0DC8AF91AD3F}"/>
              </a:ext>
            </a:extLst>
          </p:cNvPr>
          <p:cNvSpPr/>
          <p:nvPr/>
        </p:nvSpPr>
        <p:spPr>
          <a:xfrm>
            <a:off x="5184755" y="5853857"/>
            <a:ext cx="1822490" cy="428702"/>
          </a:xfrm>
          <a:prstGeom prst="roundRect">
            <a:avLst>
              <a:gd name="adj" fmla="val 50000"/>
            </a:avLst>
          </a:prstGeom>
          <a:solidFill>
            <a:srgbClr val="43C5E9"/>
          </a:solidFill>
          <a:ln>
            <a:noFill/>
          </a:ln>
          <a:effectLst>
            <a:outerShdw blurRad="444500" dist="127000" dir="3000000" algn="br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0547C674-9263-E0B2-FED5-3A866D0C6CE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8667882" y="2254514"/>
            <a:ext cx="2346772" cy="2346772"/>
          </a:xfr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91833901-9618-674B-4844-A0C0D107E7CD}"/>
              </a:ext>
            </a:extLst>
          </p:cNvPr>
          <p:cNvSpPr txBox="1"/>
          <p:nvPr/>
        </p:nvSpPr>
        <p:spPr>
          <a:xfrm>
            <a:off x="998370" y="379975"/>
            <a:ext cx="4479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¿</a:t>
            </a:r>
            <a:r>
              <a:rPr lang="en-US" sz="3800" err="1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Cómo</a:t>
            </a:r>
            <a:r>
              <a:rPr lang="en-US" sz="3800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3800" err="1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lograr</a:t>
            </a:r>
            <a:r>
              <a:rPr lang="en-US" sz="3800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3800">
                <a:solidFill>
                  <a:srgbClr val="6C50FA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el </a:t>
            </a:r>
            <a:r>
              <a:rPr lang="en-US" sz="3800" err="1">
                <a:solidFill>
                  <a:srgbClr val="6C50FA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bienestar</a:t>
            </a:r>
            <a:r>
              <a:rPr lang="en-US" sz="3800">
                <a:solidFill>
                  <a:srgbClr val="6C50FA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?</a:t>
            </a:r>
            <a:r>
              <a:rPr lang="en-US" sz="4000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</a:t>
            </a:r>
            <a:endParaRPr lang="en-US" sz="4000" i="1">
              <a:solidFill>
                <a:srgbClr val="6C50FA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58DAA2C-5D44-A4F1-3AEA-4603050AF8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0" t="11713" r="38895"/>
          <a:stretch/>
        </p:blipFill>
        <p:spPr>
          <a:xfrm>
            <a:off x="1246152" y="2196765"/>
            <a:ext cx="1765759" cy="19240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: Rounded Corners 52">
            <a:extLst>
              <a:ext uri="{FF2B5EF4-FFF2-40B4-BE49-F238E27FC236}">
                <a16:creationId xmlns:a16="http://schemas.microsoft.com/office/drawing/2014/main" id="{754944A2-E491-7ED8-6260-49389FF6A2B5}"/>
              </a:ext>
            </a:extLst>
          </p:cNvPr>
          <p:cNvSpPr/>
          <p:nvPr/>
        </p:nvSpPr>
        <p:spPr>
          <a:xfrm>
            <a:off x="1044725" y="4071465"/>
            <a:ext cx="2546867" cy="648504"/>
          </a:xfrm>
          <a:prstGeom prst="roundRect">
            <a:avLst>
              <a:gd name="adj" fmla="val 22587"/>
            </a:avLst>
          </a:prstGeom>
          <a:gradFill flip="none" rotWithShape="1">
            <a:gsLst>
              <a:gs pos="13000">
                <a:schemeClr val="accent4">
                  <a:lumMod val="60000"/>
                  <a:lumOff val="40000"/>
                </a:schemeClr>
              </a:gs>
              <a:gs pos="93000">
                <a:schemeClr val="accent4"/>
              </a:gs>
            </a:gsLst>
            <a:lin ang="8100000" scaled="1"/>
            <a:tileRect/>
          </a:gradFill>
          <a:ln>
            <a:noFill/>
          </a:ln>
          <a:effectLst>
            <a:outerShdw blurRad="431800" dist="152400" dir="3000000" algn="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41">
            <a:extLst>
              <a:ext uri="{FF2B5EF4-FFF2-40B4-BE49-F238E27FC236}">
                <a16:creationId xmlns:a16="http://schemas.microsoft.com/office/drawing/2014/main" id="{9EFA0CE8-3268-220F-CB3F-A6CC3546BAE1}"/>
              </a:ext>
            </a:extLst>
          </p:cNvPr>
          <p:cNvSpPr txBox="1"/>
          <p:nvPr/>
        </p:nvSpPr>
        <p:spPr>
          <a:xfrm>
            <a:off x="1393881" y="4195662"/>
            <a:ext cx="1844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>
                <a:solidFill>
                  <a:srgbClr val="202131"/>
                </a:solidFill>
                <a:latin typeface="Poppins" pitchFamily="2" charset="77"/>
                <a:ea typeface="Open Sans SemiBold" panose="020B0706030804020204" pitchFamily="34" charset="0"/>
                <a:cs typeface="Poppins" pitchFamily="2" charset="77"/>
              </a:rPr>
              <a:t>Ciudadanos</a:t>
            </a:r>
            <a:endParaRPr lang="en-US" sz="2000" b="1">
              <a:solidFill>
                <a:srgbClr val="202131"/>
              </a:solidFill>
              <a:latin typeface="Poppins" pitchFamily="2" charset="77"/>
              <a:ea typeface="Open Sans SemiBold" panose="020B0706030804020204" pitchFamily="34" charset="0"/>
              <a:cs typeface="Poppins" pitchFamily="2" charset="77"/>
            </a:endParaRPr>
          </a:p>
        </p:txBody>
      </p:sp>
      <p:sp>
        <p:nvSpPr>
          <p:cNvPr id="7" name="TextBox 41">
            <a:extLst>
              <a:ext uri="{FF2B5EF4-FFF2-40B4-BE49-F238E27FC236}">
                <a16:creationId xmlns:a16="http://schemas.microsoft.com/office/drawing/2014/main" id="{05D71954-2C8D-57E3-D220-C22BB6FE4DE7}"/>
              </a:ext>
            </a:extLst>
          </p:cNvPr>
          <p:cNvSpPr txBox="1"/>
          <p:nvPr/>
        </p:nvSpPr>
        <p:spPr>
          <a:xfrm>
            <a:off x="5304635" y="4594590"/>
            <a:ext cx="1582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rgbClr val="202131"/>
                </a:solidFill>
                <a:latin typeface="Poppins" pitchFamily="2" charset="77"/>
                <a:ea typeface="Open Sans SemiBold" panose="020B0706030804020204" pitchFamily="34" charset="0"/>
                <a:cs typeface="Poppins" pitchFamily="2" charset="77"/>
              </a:rPr>
              <a:t>Bienes</a:t>
            </a:r>
            <a:r>
              <a:rPr lang="en-US" b="1">
                <a:solidFill>
                  <a:srgbClr val="202131"/>
                </a:solidFill>
                <a:latin typeface="Poppins" pitchFamily="2" charset="77"/>
                <a:ea typeface="Open Sans SemiBold" panose="020B0706030804020204" pitchFamily="34" charset="0"/>
                <a:cs typeface="Poppins" pitchFamily="2" charset="77"/>
              </a:rPr>
              <a:t> y </a:t>
            </a:r>
            <a:r>
              <a:rPr lang="en-US" b="1" err="1">
                <a:solidFill>
                  <a:srgbClr val="202131"/>
                </a:solidFill>
                <a:latin typeface="Poppins" pitchFamily="2" charset="77"/>
                <a:ea typeface="Open Sans SemiBold" panose="020B0706030804020204" pitchFamily="34" charset="0"/>
                <a:cs typeface="Poppins" pitchFamily="2" charset="77"/>
              </a:rPr>
              <a:t>servicios</a:t>
            </a:r>
            <a:r>
              <a:rPr lang="en-US" b="1">
                <a:solidFill>
                  <a:srgbClr val="202131"/>
                </a:solidFill>
                <a:latin typeface="Poppins" pitchFamily="2" charset="77"/>
                <a:ea typeface="Open Sans SemiBold" panose="020B0706030804020204" pitchFamily="34" charset="0"/>
                <a:cs typeface="Poppins" pitchFamily="2" charset="77"/>
              </a:rPr>
              <a:t> </a:t>
            </a:r>
            <a:r>
              <a:rPr lang="en-US" b="1" err="1">
                <a:solidFill>
                  <a:srgbClr val="202131"/>
                </a:solidFill>
                <a:latin typeface="Poppins" pitchFamily="2" charset="77"/>
                <a:ea typeface="Open Sans SemiBold" panose="020B0706030804020204" pitchFamily="34" charset="0"/>
                <a:cs typeface="Poppins" pitchFamily="2" charset="77"/>
              </a:rPr>
              <a:t>públicos</a:t>
            </a:r>
            <a:endParaRPr lang="en-US" b="1">
              <a:solidFill>
                <a:srgbClr val="202131"/>
              </a:solidFill>
              <a:latin typeface="Poppins" pitchFamily="2" charset="77"/>
              <a:ea typeface="Open Sans SemiBold" panose="020B0706030804020204" pitchFamily="34" charset="0"/>
              <a:cs typeface="Poppins" pitchFamily="2" charset="77"/>
            </a:endParaRPr>
          </a:p>
        </p:txBody>
      </p:sp>
      <p:sp>
        <p:nvSpPr>
          <p:cNvPr id="8" name="TextBox 41">
            <a:extLst>
              <a:ext uri="{FF2B5EF4-FFF2-40B4-BE49-F238E27FC236}">
                <a16:creationId xmlns:a16="http://schemas.microsoft.com/office/drawing/2014/main" id="{B6DB64F5-A89E-896F-C10E-35AD739B81C4}"/>
              </a:ext>
            </a:extLst>
          </p:cNvPr>
          <p:cNvSpPr txBox="1"/>
          <p:nvPr/>
        </p:nvSpPr>
        <p:spPr>
          <a:xfrm>
            <a:off x="5368626" y="5868958"/>
            <a:ext cx="145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Poppins" pitchFamily="2" charset="77"/>
                <a:ea typeface="Open Sans SemiBold" panose="020B0706030804020204" pitchFamily="34" charset="0"/>
                <a:cs typeface="Poppins" pitchFamily="2" charset="77"/>
              </a:rPr>
              <a:t>Derechos</a:t>
            </a:r>
          </a:p>
        </p:txBody>
      </p:sp>
      <p:sp>
        <p:nvSpPr>
          <p:cNvPr id="10" name="TextBox 41">
            <a:extLst>
              <a:ext uri="{FF2B5EF4-FFF2-40B4-BE49-F238E27FC236}">
                <a16:creationId xmlns:a16="http://schemas.microsoft.com/office/drawing/2014/main" id="{0B70D3C2-DCA0-C6E6-00F3-8C2DEA18B0EE}"/>
              </a:ext>
            </a:extLst>
          </p:cNvPr>
          <p:cNvSpPr txBox="1"/>
          <p:nvPr/>
        </p:nvSpPr>
        <p:spPr>
          <a:xfrm>
            <a:off x="5042508" y="1213725"/>
            <a:ext cx="210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>
                <a:solidFill>
                  <a:schemeClr val="bg1"/>
                </a:solidFill>
                <a:latin typeface="Poppins" pitchFamily="2" charset="77"/>
                <a:ea typeface="Open Sans SemiBold" panose="020B0706030804020204" pitchFamily="34" charset="0"/>
                <a:cs typeface="Poppins" pitchFamily="2" charset="77"/>
              </a:rPr>
              <a:t>Obligaciones</a:t>
            </a:r>
            <a:endParaRPr lang="en-US" sz="2000" b="1">
              <a:solidFill>
                <a:schemeClr val="bg1"/>
              </a:solidFill>
              <a:latin typeface="Poppins" pitchFamily="2" charset="77"/>
              <a:ea typeface="Open Sans SemiBold" panose="020B0706030804020204" pitchFamily="34" charset="0"/>
              <a:cs typeface="Poppins" pitchFamily="2" charset="7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777346B-63BD-FF42-49FB-A5CCBA86F7F6}"/>
              </a:ext>
            </a:extLst>
          </p:cNvPr>
          <p:cNvGrpSpPr/>
          <p:nvPr/>
        </p:nvGrpSpPr>
        <p:grpSpPr>
          <a:xfrm>
            <a:off x="0" y="0"/>
            <a:ext cx="91440" cy="6858000"/>
            <a:chOff x="0" y="0"/>
            <a:chExt cx="91440" cy="6858000"/>
          </a:xfrm>
        </p:grpSpPr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3AF0FF25-315A-71A0-0CFA-89A400EE4010}"/>
                </a:ext>
              </a:extLst>
            </p:cNvPr>
            <p:cNvSpPr/>
            <p:nvPr/>
          </p:nvSpPr>
          <p:spPr>
            <a:xfrm>
              <a:off x="0" y="0"/>
              <a:ext cx="91440" cy="5029200"/>
            </a:xfrm>
            <a:prstGeom prst="rect">
              <a:avLst/>
            </a:prstGeom>
            <a:solidFill>
              <a:srgbClr val="6C5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6416530C-6E46-A581-0405-BA816C69B8FA}"/>
                </a:ext>
              </a:extLst>
            </p:cNvPr>
            <p:cNvSpPr/>
            <p:nvPr/>
          </p:nvSpPr>
          <p:spPr>
            <a:xfrm>
              <a:off x="0" y="5669280"/>
              <a:ext cx="91440" cy="640080"/>
            </a:xfrm>
            <a:prstGeom prst="rect">
              <a:avLst/>
            </a:prstGeom>
            <a:solidFill>
              <a:srgbClr val="F554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35AC2AD2-8A4C-C9C1-CC2E-A8058446BB2E}"/>
                </a:ext>
              </a:extLst>
            </p:cNvPr>
            <p:cNvSpPr/>
            <p:nvPr/>
          </p:nvSpPr>
          <p:spPr>
            <a:xfrm>
              <a:off x="0" y="6217920"/>
              <a:ext cx="91440" cy="64008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1C8C1495-9163-2983-4BB0-D676DB066AF3}"/>
                </a:ext>
              </a:extLst>
            </p:cNvPr>
            <p:cNvSpPr/>
            <p:nvPr/>
          </p:nvSpPr>
          <p:spPr>
            <a:xfrm>
              <a:off x="0" y="5029200"/>
              <a:ext cx="91440" cy="640080"/>
            </a:xfrm>
            <a:prstGeom prst="rect">
              <a:avLst/>
            </a:prstGeom>
            <a:solidFill>
              <a:srgbClr val="43C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Imagen 5">
            <a:extLst>
              <a:ext uri="{FF2B5EF4-FFF2-40B4-BE49-F238E27FC236}">
                <a16:creationId xmlns:a16="http://schemas.microsoft.com/office/drawing/2014/main" id="{0CC56CE5-E1D2-B30D-2440-ACC2AA6406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6050" y="6029814"/>
            <a:ext cx="1225431" cy="456941"/>
          </a:xfrm>
          <a:prstGeom prst="rect">
            <a:avLst/>
          </a:prstGeom>
        </p:spPr>
      </p:pic>
      <p:sp>
        <p:nvSpPr>
          <p:cNvPr id="36" name="Rectangle: Rounded Corners 52">
            <a:extLst>
              <a:ext uri="{FF2B5EF4-FFF2-40B4-BE49-F238E27FC236}">
                <a16:creationId xmlns:a16="http://schemas.microsoft.com/office/drawing/2014/main" id="{138D5AF4-D5A4-906F-F2EE-C844F076C6AD}"/>
              </a:ext>
            </a:extLst>
          </p:cNvPr>
          <p:cNvSpPr/>
          <p:nvPr/>
        </p:nvSpPr>
        <p:spPr>
          <a:xfrm>
            <a:off x="8554994" y="4071465"/>
            <a:ext cx="2546867" cy="648504"/>
          </a:xfrm>
          <a:prstGeom prst="roundRect">
            <a:avLst>
              <a:gd name="adj" fmla="val 22587"/>
            </a:avLst>
          </a:prstGeom>
          <a:gradFill flip="none" rotWithShape="1">
            <a:gsLst>
              <a:gs pos="13000">
                <a:schemeClr val="accent4">
                  <a:lumMod val="60000"/>
                  <a:lumOff val="40000"/>
                </a:schemeClr>
              </a:gs>
              <a:gs pos="93000">
                <a:schemeClr val="accent4"/>
              </a:gs>
            </a:gsLst>
            <a:lin ang="8100000" scaled="1"/>
            <a:tileRect/>
          </a:gradFill>
          <a:ln>
            <a:noFill/>
          </a:ln>
          <a:effectLst>
            <a:outerShdw blurRad="431800" dist="152400" dir="3000000" algn="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41">
            <a:extLst>
              <a:ext uri="{FF2B5EF4-FFF2-40B4-BE49-F238E27FC236}">
                <a16:creationId xmlns:a16="http://schemas.microsoft.com/office/drawing/2014/main" id="{A2150965-AC82-17DE-6482-0A9F9D83F1A1}"/>
              </a:ext>
            </a:extLst>
          </p:cNvPr>
          <p:cNvSpPr txBox="1"/>
          <p:nvPr/>
        </p:nvSpPr>
        <p:spPr>
          <a:xfrm>
            <a:off x="8904150" y="4195662"/>
            <a:ext cx="1844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202131"/>
                </a:solidFill>
                <a:latin typeface="Poppins" pitchFamily="2" charset="77"/>
                <a:ea typeface="Open Sans SemiBold" panose="020B0706030804020204" pitchFamily="34" charset="0"/>
                <a:cs typeface="Poppins" pitchFamily="2" charset="77"/>
              </a:rPr>
              <a:t>Estado</a:t>
            </a:r>
          </a:p>
        </p:txBody>
      </p:sp>
      <p:sp>
        <p:nvSpPr>
          <p:cNvPr id="9" name="TextBox 41">
            <a:extLst>
              <a:ext uri="{FF2B5EF4-FFF2-40B4-BE49-F238E27FC236}">
                <a16:creationId xmlns:a16="http://schemas.microsoft.com/office/drawing/2014/main" id="{DDC65524-8E48-ACC1-CA32-87812275C107}"/>
              </a:ext>
            </a:extLst>
          </p:cNvPr>
          <p:cNvSpPr txBox="1"/>
          <p:nvPr/>
        </p:nvSpPr>
        <p:spPr>
          <a:xfrm>
            <a:off x="5440004" y="2015386"/>
            <a:ext cx="131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>
                <a:solidFill>
                  <a:srgbClr val="202131"/>
                </a:solidFill>
                <a:latin typeface="Poppins" pitchFamily="2" charset="77"/>
                <a:ea typeface="Open Sans SemiBold" panose="020B0706030804020204" pitchFamily="34" charset="0"/>
                <a:cs typeface="Poppins" pitchFamily="2" charset="77"/>
              </a:rPr>
              <a:t>Tributos</a:t>
            </a:r>
            <a:endParaRPr lang="en-US" sz="2000" b="1">
              <a:solidFill>
                <a:srgbClr val="202131"/>
              </a:solidFill>
              <a:latin typeface="Poppins" pitchFamily="2" charset="77"/>
              <a:ea typeface="Open Sans SemiBold" panose="020B0706030804020204" pitchFamily="34" charset="0"/>
              <a:cs typeface="Poppins" pitchFamily="2" charset="77"/>
            </a:endParaRPr>
          </a:p>
        </p:txBody>
      </p:sp>
      <p:sp>
        <p:nvSpPr>
          <p:cNvPr id="45" name="Oval 3">
            <a:extLst>
              <a:ext uri="{FF2B5EF4-FFF2-40B4-BE49-F238E27FC236}">
                <a16:creationId xmlns:a16="http://schemas.microsoft.com/office/drawing/2014/main" id="{4BA43762-CC55-3C3C-1689-5E543AC15033}"/>
              </a:ext>
            </a:extLst>
          </p:cNvPr>
          <p:cNvSpPr/>
          <p:nvPr/>
        </p:nvSpPr>
        <p:spPr>
          <a:xfrm rot="2814745">
            <a:off x="6042000" y="1760238"/>
            <a:ext cx="108000" cy="108000"/>
          </a:xfrm>
          <a:prstGeom prst="ellipse">
            <a:avLst/>
          </a:prstGeom>
          <a:solidFill>
            <a:srgbClr val="A8A8B2"/>
          </a:solidFill>
          <a:ln w="38100" cap="rnd" cmpd="sng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46" name="Oval 4">
            <a:extLst>
              <a:ext uri="{FF2B5EF4-FFF2-40B4-BE49-F238E27FC236}">
                <a16:creationId xmlns:a16="http://schemas.microsoft.com/office/drawing/2014/main" id="{EDB2D9E4-C3D9-BE5C-B1B1-2943F2204751}"/>
              </a:ext>
            </a:extLst>
          </p:cNvPr>
          <p:cNvSpPr/>
          <p:nvPr/>
        </p:nvSpPr>
        <p:spPr>
          <a:xfrm rot="19800000" flipV="1">
            <a:off x="7806459" y="4391778"/>
            <a:ext cx="108000" cy="108000"/>
          </a:xfrm>
          <a:prstGeom prst="ellipse">
            <a:avLst/>
          </a:prstGeom>
          <a:solidFill>
            <a:schemeClr val="accent4"/>
          </a:solidFill>
          <a:ln w="38100" cap="rnd" cmpd="sng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47" name="Oval 5">
            <a:extLst>
              <a:ext uri="{FF2B5EF4-FFF2-40B4-BE49-F238E27FC236}">
                <a16:creationId xmlns:a16="http://schemas.microsoft.com/office/drawing/2014/main" id="{99AF02CD-4D7E-A869-7062-8C76B8A17F66}"/>
              </a:ext>
            </a:extLst>
          </p:cNvPr>
          <p:cNvSpPr/>
          <p:nvPr/>
        </p:nvSpPr>
        <p:spPr>
          <a:xfrm rot="5400000" flipV="1">
            <a:off x="6042000" y="5617772"/>
            <a:ext cx="108000" cy="108000"/>
          </a:xfrm>
          <a:prstGeom prst="ellipse">
            <a:avLst/>
          </a:prstGeom>
          <a:solidFill>
            <a:srgbClr val="43C5E9"/>
          </a:solidFill>
          <a:ln w="38100" cap="rnd" cmpd="sng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49" name="Oval 33">
            <a:extLst>
              <a:ext uri="{FF2B5EF4-FFF2-40B4-BE49-F238E27FC236}">
                <a16:creationId xmlns:a16="http://schemas.microsoft.com/office/drawing/2014/main" id="{806E6EA2-CB0B-49E8-BEAB-85229AD5BED3}"/>
              </a:ext>
            </a:extLst>
          </p:cNvPr>
          <p:cNvSpPr/>
          <p:nvPr/>
        </p:nvSpPr>
        <p:spPr>
          <a:xfrm rot="5400000" flipV="1">
            <a:off x="4271783" y="4391778"/>
            <a:ext cx="108000" cy="108000"/>
          </a:xfrm>
          <a:prstGeom prst="ellipse">
            <a:avLst/>
          </a:prstGeom>
          <a:solidFill>
            <a:schemeClr val="accent4"/>
          </a:solidFill>
          <a:ln w="38100" cap="rnd" cmpd="sng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pic>
        <p:nvPicPr>
          <p:cNvPr id="55" name="Gráfico 54">
            <a:extLst>
              <a:ext uri="{FF2B5EF4-FFF2-40B4-BE49-F238E27FC236}">
                <a16:creationId xmlns:a16="http://schemas.microsoft.com/office/drawing/2014/main" id="{F54D6FDE-52F6-BC44-544E-CC756C77C9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5673" y="3058841"/>
            <a:ext cx="1260655" cy="1260655"/>
          </a:xfrm>
          <a:prstGeom prst="rect">
            <a:avLst/>
          </a:prstGeom>
        </p:spPr>
      </p:pic>
      <p:sp>
        <p:nvSpPr>
          <p:cNvPr id="56" name="Oval 26">
            <a:extLst>
              <a:ext uri="{FF2B5EF4-FFF2-40B4-BE49-F238E27FC236}">
                <a16:creationId xmlns:a16="http://schemas.microsoft.com/office/drawing/2014/main" id="{DF2B3271-BB3F-A880-17D1-733FBF5D79C4}"/>
              </a:ext>
            </a:extLst>
          </p:cNvPr>
          <p:cNvSpPr/>
          <p:nvPr/>
        </p:nvSpPr>
        <p:spPr>
          <a:xfrm>
            <a:off x="4336537" y="4585562"/>
            <a:ext cx="1015497" cy="1040749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+mj-lt"/>
            </a:endParaRPr>
          </a:p>
        </p:txBody>
      </p:sp>
      <p:pic>
        <p:nvPicPr>
          <p:cNvPr id="53" name="Gráfico 52">
            <a:extLst>
              <a:ext uri="{FF2B5EF4-FFF2-40B4-BE49-F238E27FC236}">
                <a16:creationId xmlns:a16="http://schemas.microsoft.com/office/drawing/2014/main" id="{F1794B0E-E5B5-F738-E171-167C94E160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9670" y="4741321"/>
            <a:ext cx="729231" cy="729231"/>
          </a:xfrm>
          <a:prstGeom prst="rect">
            <a:avLst/>
          </a:prstGeom>
        </p:spPr>
      </p:pic>
      <p:sp>
        <p:nvSpPr>
          <p:cNvPr id="57" name="Oval 26">
            <a:extLst>
              <a:ext uri="{FF2B5EF4-FFF2-40B4-BE49-F238E27FC236}">
                <a16:creationId xmlns:a16="http://schemas.microsoft.com/office/drawing/2014/main" id="{C15F0B7D-09A8-CDFB-E1CE-3FAD7898C7C8}"/>
              </a:ext>
            </a:extLst>
          </p:cNvPr>
          <p:cNvSpPr/>
          <p:nvPr/>
        </p:nvSpPr>
        <p:spPr>
          <a:xfrm>
            <a:off x="4336537" y="1830911"/>
            <a:ext cx="1015497" cy="1040749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+mj-lt"/>
            </a:endParaRPr>
          </a:p>
        </p:txBody>
      </p:sp>
      <p:pic>
        <p:nvPicPr>
          <p:cNvPr id="41" name="Gráfico 40">
            <a:extLst>
              <a:ext uri="{FF2B5EF4-FFF2-40B4-BE49-F238E27FC236}">
                <a16:creationId xmlns:a16="http://schemas.microsoft.com/office/drawing/2014/main" id="{2797A0C5-1E9A-D720-618A-4C1DD55B1C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90859" y="1997859"/>
            <a:ext cx="706852" cy="70685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7B5BC45-BB9C-0FB8-C7D2-A4F4FC91EF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539" y="342626"/>
            <a:ext cx="1937765" cy="417324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A8EDBFAA-3876-DEC9-258C-036E9D27F17A}"/>
              </a:ext>
            </a:extLst>
          </p:cNvPr>
          <p:cNvSpPr txBox="1"/>
          <p:nvPr/>
        </p:nvSpPr>
        <p:spPr>
          <a:xfrm>
            <a:off x="7362120" y="4906798"/>
            <a:ext cx="4479030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solidFill>
                  <a:srgbClr val="FF000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Círculo</a:t>
            </a:r>
            <a:r>
              <a:rPr lang="en-US" sz="3200">
                <a:solidFill>
                  <a:srgbClr val="FF000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Virtuoso de la </a:t>
            </a:r>
            <a:r>
              <a:rPr lang="en-US" sz="3200" err="1">
                <a:solidFill>
                  <a:srgbClr val="FF000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Tributación</a:t>
            </a:r>
            <a:endParaRPr lang="en-US" sz="3200" i="1">
              <a:solidFill>
                <a:srgbClr val="FF0000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32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1" grpId="0" animBg="1"/>
      <p:bldP spid="50" grpId="0" animBg="1"/>
      <p:bldP spid="28" grpId="0" animBg="1"/>
      <p:bldP spid="39" grpId="0" animBg="1"/>
      <p:bldP spid="5" grpId="0"/>
      <p:bldP spid="22" grpId="0" animBg="1"/>
      <p:bldP spid="6" grpId="0"/>
      <p:bldP spid="7" grpId="0"/>
      <p:bldP spid="8" grpId="0"/>
      <p:bldP spid="10" grpId="0"/>
      <p:bldP spid="36" grpId="0" animBg="1"/>
      <p:bldP spid="38" grpId="0"/>
      <p:bldP spid="9" grpId="0"/>
      <p:bldP spid="45" grpId="0" animBg="1"/>
      <p:bldP spid="46" grpId="0" animBg="1"/>
      <p:bldP spid="47" grpId="0" animBg="1"/>
      <p:bldP spid="49" grpId="0" animBg="1"/>
      <p:bldP spid="56" grpId="0" animBg="1"/>
      <p:bldP spid="5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3E390E4-63E3-B995-50B4-DFDE00183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07" y="2238103"/>
            <a:ext cx="2600982" cy="3751217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5FC653EA-045E-5661-BD8C-EF6DEA21A76E}"/>
              </a:ext>
            </a:extLst>
          </p:cNvPr>
          <p:cNvSpPr txBox="1"/>
          <p:nvPr/>
        </p:nvSpPr>
        <p:spPr>
          <a:xfrm>
            <a:off x="907290" y="3957821"/>
            <a:ext cx="3511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err="1">
                <a:solidFill>
                  <a:srgbClr val="0E1537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Presupuesto</a:t>
            </a:r>
            <a:r>
              <a:rPr lang="en-US" sz="2200">
                <a:solidFill>
                  <a:srgbClr val="0E1537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3A6E24-5F27-8EAE-C7A0-619DA64D3DCF}"/>
              </a:ext>
            </a:extLst>
          </p:cNvPr>
          <p:cNvSpPr txBox="1"/>
          <p:nvPr/>
        </p:nvSpPr>
        <p:spPr>
          <a:xfrm>
            <a:off x="760610" y="4447749"/>
            <a:ext cx="4183539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400" b="1">
                <a:ln w="19050">
                  <a:solidFill>
                    <a:srgbClr val="A08CFD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Poppins ExtraBold" pitchFamily="2" charset="77"/>
                <a:cs typeface="Poppins ExtraBold" pitchFamily="2" charset="77"/>
              </a:rPr>
              <a:t>S/ 251,801 </a:t>
            </a:r>
            <a:r>
              <a:rPr lang="en-US" sz="4400" b="1" err="1">
                <a:ln w="19050">
                  <a:solidFill>
                    <a:srgbClr val="A08CFD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Poppins ExtraBold" pitchFamily="2" charset="77"/>
                <a:cs typeface="Poppins ExtraBold" pitchFamily="2" charset="77"/>
              </a:rPr>
              <a:t>millones</a:t>
            </a:r>
            <a:endParaRPr lang="en-US" sz="4400" b="1">
              <a:ln w="19050">
                <a:solidFill>
                  <a:srgbClr val="A08CFD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latin typeface="Poppins ExtraBold" pitchFamily="2" charset="77"/>
              <a:cs typeface="Poppins ExtraBold" pitchFamily="2" charset="77"/>
            </a:endParaRP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A3CF323C-7F16-EBC7-9DC8-4CA41DF41AF2}"/>
              </a:ext>
            </a:extLst>
          </p:cNvPr>
          <p:cNvGrpSpPr/>
          <p:nvPr/>
        </p:nvGrpSpPr>
        <p:grpSpPr>
          <a:xfrm>
            <a:off x="6624495" y="2315070"/>
            <a:ext cx="3058884" cy="1193211"/>
            <a:chOff x="1048368" y="3369787"/>
            <a:chExt cx="3058884" cy="1193211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45271FA7-A095-8E5F-0D5E-D1E72A343236}"/>
                </a:ext>
              </a:extLst>
            </p:cNvPr>
            <p:cNvGrpSpPr/>
            <p:nvPr/>
          </p:nvGrpSpPr>
          <p:grpSpPr>
            <a:xfrm>
              <a:off x="1841288" y="3369787"/>
              <a:ext cx="2265964" cy="1193211"/>
              <a:chOff x="5059293" y="4503085"/>
              <a:chExt cx="2265964" cy="1193211"/>
            </a:xfrm>
          </p:grpSpPr>
          <p:sp>
            <p:nvSpPr>
              <p:cNvPr id="9" name="TextBox 6">
                <a:extLst>
                  <a:ext uri="{FF2B5EF4-FFF2-40B4-BE49-F238E27FC236}">
                    <a16:creationId xmlns:a16="http://schemas.microsoft.com/office/drawing/2014/main" id="{36D94371-4000-9388-CB9D-F187AE1F6C37}"/>
                  </a:ext>
                </a:extLst>
              </p:cNvPr>
              <p:cNvSpPr txBox="1"/>
              <p:nvPr/>
            </p:nvSpPr>
            <p:spPr>
              <a:xfrm>
                <a:off x="5059293" y="4503085"/>
                <a:ext cx="14192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>
                    <a:solidFill>
                      <a:srgbClr val="FF9B28"/>
                    </a:solidFill>
                    <a:latin typeface="Poppins SemiBold" panose="00000700000000000000" pitchFamily="2" charset="0"/>
                    <a:cs typeface="Poppins SemiBold" panose="00000700000000000000" pitchFamily="2" charset="0"/>
                  </a:rPr>
                  <a:t>80%</a:t>
                </a:r>
                <a:endParaRPr lang="en-US" sz="3600">
                  <a:solidFill>
                    <a:srgbClr val="FF9B28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endParaRPr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B7E01924-C4C6-4CC1-4ED7-AA9A100B227C}"/>
                  </a:ext>
                </a:extLst>
              </p:cNvPr>
              <p:cNvSpPr txBox="1"/>
              <p:nvPr/>
            </p:nvSpPr>
            <p:spPr>
              <a:xfrm>
                <a:off x="5059294" y="5049965"/>
                <a:ext cx="226596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err="1">
                    <a:solidFill>
                      <a:srgbClr val="0E1537"/>
                    </a:solidFill>
                    <a:latin typeface="Poppins Medium" pitchFamily="2" charset="77"/>
                    <a:cs typeface="Poppins Medium" pitchFamily="2" charset="77"/>
                  </a:rPr>
                  <a:t>i</a:t>
                </a:r>
                <a:r>
                  <a:rPr lang="en-US" sz="1800" err="1">
                    <a:solidFill>
                      <a:srgbClr val="0E1537"/>
                    </a:solidFill>
                    <a:latin typeface="Poppins Medium" pitchFamily="2" charset="77"/>
                    <a:cs typeface="Poppins Medium" pitchFamily="2" charset="77"/>
                  </a:rPr>
                  <a:t>mpuestos</a:t>
                </a:r>
                <a:r>
                  <a:rPr lang="en-US" sz="1800">
                    <a:solidFill>
                      <a:srgbClr val="0E1537"/>
                    </a:solidFill>
                    <a:latin typeface="Poppins Medium" pitchFamily="2" charset="77"/>
                    <a:cs typeface="Poppins Medium" pitchFamily="2" charset="77"/>
                  </a:rPr>
                  <a:t>, </a:t>
                </a:r>
                <a:r>
                  <a:rPr lang="en-US" sz="1800" err="1">
                    <a:solidFill>
                      <a:srgbClr val="0E1537"/>
                    </a:solidFill>
                    <a:latin typeface="Poppins Medium" pitchFamily="2" charset="77"/>
                    <a:cs typeface="Poppins Medium" pitchFamily="2" charset="77"/>
                  </a:rPr>
                  <a:t>tasas</a:t>
                </a:r>
                <a:r>
                  <a:rPr lang="en-US" sz="1800">
                    <a:solidFill>
                      <a:srgbClr val="0E1537"/>
                    </a:solidFill>
                    <a:latin typeface="Poppins Medium" pitchFamily="2" charset="77"/>
                    <a:cs typeface="Poppins Medium" pitchFamily="2" charset="77"/>
                  </a:rPr>
                  <a:t> y </a:t>
                </a:r>
                <a:r>
                  <a:rPr lang="en-US" sz="1800" err="1">
                    <a:solidFill>
                      <a:srgbClr val="0E1537"/>
                    </a:solidFill>
                    <a:latin typeface="Poppins Medium" pitchFamily="2" charset="77"/>
                    <a:cs typeface="Poppins Medium" pitchFamily="2" charset="77"/>
                  </a:rPr>
                  <a:t>contribuciones</a:t>
                </a:r>
                <a:endParaRPr lang="es-PE">
                  <a:latin typeface="Poppins Medium" pitchFamily="2" charset="77"/>
                  <a:cs typeface="Poppins Medium" pitchFamily="2" charset="77"/>
                </a:endParaRPr>
              </a:p>
            </p:txBody>
          </p:sp>
        </p:grpSp>
        <p:pic>
          <p:nvPicPr>
            <p:cNvPr id="39" name="Gráfico 38">
              <a:extLst>
                <a:ext uri="{FF2B5EF4-FFF2-40B4-BE49-F238E27FC236}">
                  <a16:creationId xmlns:a16="http://schemas.microsoft.com/office/drawing/2014/main" id="{8F3ABDB9-18A5-E68F-A688-37FAFD8DB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8368" y="3510089"/>
              <a:ext cx="635608" cy="635608"/>
            </a:xfrm>
            <a:prstGeom prst="rect">
              <a:avLst/>
            </a:prstGeom>
          </p:spPr>
        </p:pic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D0B01BBE-F2F4-42FD-F4B3-D5568844D175}"/>
              </a:ext>
            </a:extLst>
          </p:cNvPr>
          <p:cNvGrpSpPr/>
          <p:nvPr/>
        </p:nvGrpSpPr>
        <p:grpSpPr>
          <a:xfrm>
            <a:off x="6631722" y="3692620"/>
            <a:ext cx="2897023" cy="916212"/>
            <a:chOff x="1048368" y="4503085"/>
            <a:chExt cx="2897023" cy="916212"/>
          </a:xfrm>
        </p:grpSpPr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DE0ACDF6-FEFE-FD91-635D-B1F1C37214C7}"/>
                </a:ext>
              </a:extLst>
            </p:cNvPr>
            <p:cNvGrpSpPr/>
            <p:nvPr/>
          </p:nvGrpSpPr>
          <p:grpSpPr>
            <a:xfrm>
              <a:off x="1841289" y="4503085"/>
              <a:ext cx="2104102" cy="916212"/>
              <a:chOff x="1683976" y="4503085"/>
              <a:chExt cx="2104102" cy="916212"/>
            </a:xfrm>
          </p:grpSpPr>
          <p:sp>
            <p:nvSpPr>
              <p:cNvPr id="29" name="TextBox 6">
                <a:extLst>
                  <a:ext uri="{FF2B5EF4-FFF2-40B4-BE49-F238E27FC236}">
                    <a16:creationId xmlns:a16="http://schemas.microsoft.com/office/drawing/2014/main" id="{918674A1-85CA-98C3-EA0C-9FE0A8F4E282}"/>
                  </a:ext>
                </a:extLst>
              </p:cNvPr>
              <p:cNvSpPr txBox="1"/>
              <p:nvPr/>
            </p:nvSpPr>
            <p:spPr>
              <a:xfrm>
                <a:off x="1683976" y="4503085"/>
                <a:ext cx="12485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>
                    <a:solidFill>
                      <a:srgbClr val="F55484"/>
                    </a:solidFill>
                    <a:latin typeface="Poppins SemiBold" panose="00000700000000000000" pitchFamily="2" charset="0"/>
                    <a:cs typeface="Poppins SemiBold" panose="00000700000000000000" pitchFamily="2" charset="0"/>
                  </a:rPr>
                  <a:t>12%</a:t>
                </a:r>
                <a:endParaRPr lang="en-US" sz="3600">
                  <a:solidFill>
                    <a:srgbClr val="F55484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endParaRPr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1FC027CD-9BF9-A846-BDC8-2F7C681D3EBF}"/>
                  </a:ext>
                </a:extLst>
              </p:cNvPr>
              <p:cNvSpPr txBox="1"/>
              <p:nvPr/>
            </p:nvSpPr>
            <p:spPr>
              <a:xfrm>
                <a:off x="1683976" y="5049965"/>
                <a:ext cx="21041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err="1">
                    <a:solidFill>
                      <a:srgbClr val="0E1537"/>
                    </a:solidFill>
                    <a:latin typeface="Poppins Medium" pitchFamily="2" charset="77"/>
                    <a:cs typeface="Poppins Medium" pitchFamily="2" charset="77"/>
                  </a:rPr>
                  <a:t>endeudamiento</a:t>
                </a:r>
                <a:endParaRPr lang="es-PE">
                  <a:latin typeface="Poppins Medium" pitchFamily="2" charset="77"/>
                  <a:cs typeface="Poppins Medium" pitchFamily="2" charset="77"/>
                </a:endParaRPr>
              </a:p>
            </p:txBody>
          </p:sp>
        </p:grpSp>
        <p:pic>
          <p:nvPicPr>
            <p:cNvPr id="41" name="Gráfico 40">
              <a:extLst>
                <a:ext uri="{FF2B5EF4-FFF2-40B4-BE49-F238E27FC236}">
                  <a16:creationId xmlns:a16="http://schemas.microsoft.com/office/drawing/2014/main" id="{36333192-6EC5-7D73-31A1-9A7DEEEA0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8368" y="4643387"/>
              <a:ext cx="635608" cy="635608"/>
            </a:xfrm>
            <a:prstGeom prst="rect">
              <a:avLst/>
            </a:prstGeom>
          </p:spPr>
        </p:pic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27389994-3108-9099-D9F5-B3856AC05856}"/>
              </a:ext>
            </a:extLst>
          </p:cNvPr>
          <p:cNvGrpSpPr/>
          <p:nvPr/>
        </p:nvGrpSpPr>
        <p:grpSpPr>
          <a:xfrm>
            <a:off x="6756780" y="4881945"/>
            <a:ext cx="2152039" cy="916212"/>
            <a:chOff x="1114783" y="5568359"/>
            <a:chExt cx="2152039" cy="916212"/>
          </a:xfrm>
        </p:grpSpPr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B8BB6656-CBA2-89ED-DBDB-F87CAC15EC91}"/>
                </a:ext>
              </a:extLst>
            </p:cNvPr>
            <p:cNvGrpSpPr/>
            <p:nvPr/>
          </p:nvGrpSpPr>
          <p:grpSpPr>
            <a:xfrm>
              <a:off x="1841289" y="5568359"/>
              <a:ext cx="1425533" cy="916212"/>
              <a:chOff x="3799410" y="4503085"/>
              <a:chExt cx="1425533" cy="916212"/>
            </a:xfrm>
          </p:grpSpPr>
          <p:sp>
            <p:nvSpPr>
              <p:cNvPr id="31" name="TextBox 6">
                <a:extLst>
                  <a:ext uri="{FF2B5EF4-FFF2-40B4-BE49-F238E27FC236}">
                    <a16:creationId xmlns:a16="http://schemas.microsoft.com/office/drawing/2014/main" id="{ADAB5D2F-E8F2-8688-5248-D84FF0D7A8B6}"/>
                  </a:ext>
                </a:extLst>
              </p:cNvPr>
              <p:cNvSpPr txBox="1"/>
              <p:nvPr/>
            </p:nvSpPr>
            <p:spPr>
              <a:xfrm>
                <a:off x="3799410" y="4503085"/>
                <a:ext cx="1248552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4000">
                    <a:solidFill>
                      <a:srgbClr val="6C50FA"/>
                    </a:solidFill>
                    <a:latin typeface="Poppins SemiBold"/>
                    <a:cs typeface="Poppins SemiBold"/>
                  </a:rPr>
                  <a:t>8 %</a:t>
                </a:r>
                <a:endParaRPr lang="en-US" sz="3600">
                  <a:solidFill>
                    <a:srgbClr val="6C50FA"/>
                  </a:solidFill>
                  <a:latin typeface="Poppins SemiBold"/>
                  <a:cs typeface="Poppins SemiBold"/>
                </a:endParaRPr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F5C4AA7E-25D7-DCBE-1329-FC4AC26A9379}"/>
                  </a:ext>
                </a:extLst>
              </p:cNvPr>
              <p:cNvSpPr txBox="1"/>
              <p:nvPr/>
            </p:nvSpPr>
            <p:spPr>
              <a:xfrm>
                <a:off x="3799410" y="5049965"/>
                <a:ext cx="14255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err="1">
                    <a:solidFill>
                      <a:srgbClr val="0E1537"/>
                    </a:solidFill>
                    <a:latin typeface="Poppins Medium" pitchFamily="2" charset="77"/>
                    <a:cs typeface="Poppins Medium" pitchFamily="2" charset="77"/>
                  </a:rPr>
                  <a:t>otros</a:t>
                </a:r>
                <a:endParaRPr lang="es-PE">
                  <a:latin typeface="Poppins Medium" pitchFamily="2" charset="77"/>
                  <a:cs typeface="Poppins Medium" pitchFamily="2" charset="77"/>
                </a:endParaRPr>
              </a:p>
            </p:txBody>
          </p:sp>
        </p:grpSp>
        <p:pic>
          <p:nvPicPr>
            <p:cNvPr id="43" name="Gráfico 42">
              <a:extLst>
                <a:ext uri="{FF2B5EF4-FFF2-40B4-BE49-F238E27FC236}">
                  <a16:creationId xmlns:a16="http://schemas.microsoft.com/office/drawing/2014/main" id="{660E3311-2EB4-DF2B-FEB1-C279774B5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14783" y="5775076"/>
              <a:ext cx="502778" cy="502778"/>
            </a:xfrm>
            <a:prstGeom prst="rect">
              <a:avLst/>
            </a:prstGeom>
          </p:spPr>
        </p:pic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C0F02EE5-E9B0-7F41-EFEF-1AC5A9137EF6}"/>
              </a:ext>
            </a:extLst>
          </p:cNvPr>
          <p:cNvGrpSpPr/>
          <p:nvPr/>
        </p:nvGrpSpPr>
        <p:grpSpPr>
          <a:xfrm>
            <a:off x="0" y="0"/>
            <a:ext cx="91440" cy="6858000"/>
            <a:chOff x="0" y="0"/>
            <a:chExt cx="91440" cy="6858000"/>
          </a:xfrm>
        </p:grpSpPr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7E8DAA58-80A9-735E-6C01-8BF618C6EA35}"/>
                </a:ext>
              </a:extLst>
            </p:cNvPr>
            <p:cNvSpPr/>
            <p:nvPr/>
          </p:nvSpPr>
          <p:spPr>
            <a:xfrm>
              <a:off x="0" y="0"/>
              <a:ext cx="91440" cy="5029200"/>
            </a:xfrm>
            <a:prstGeom prst="rect">
              <a:avLst/>
            </a:prstGeom>
            <a:solidFill>
              <a:srgbClr val="6C5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3A4C3714-64B3-3F30-FB38-49436ABAF521}"/>
                </a:ext>
              </a:extLst>
            </p:cNvPr>
            <p:cNvSpPr/>
            <p:nvPr/>
          </p:nvSpPr>
          <p:spPr>
            <a:xfrm>
              <a:off x="0" y="5669280"/>
              <a:ext cx="91440" cy="640080"/>
            </a:xfrm>
            <a:prstGeom prst="rect">
              <a:avLst/>
            </a:prstGeom>
            <a:solidFill>
              <a:srgbClr val="F554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B82BC6D8-AED0-D0ED-728C-4DF1CF41D8A2}"/>
                </a:ext>
              </a:extLst>
            </p:cNvPr>
            <p:cNvSpPr/>
            <p:nvPr/>
          </p:nvSpPr>
          <p:spPr>
            <a:xfrm>
              <a:off x="0" y="6217920"/>
              <a:ext cx="91440" cy="64008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5BA402CD-863B-0078-B2F9-7A9AFD21A724}"/>
                </a:ext>
              </a:extLst>
            </p:cNvPr>
            <p:cNvSpPr/>
            <p:nvPr/>
          </p:nvSpPr>
          <p:spPr>
            <a:xfrm>
              <a:off x="0" y="5029200"/>
              <a:ext cx="91440" cy="640080"/>
            </a:xfrm>
            <a:prstGeom prst="rect">
              <a:avLst/>
            </a:prstGeom>
            <a:solidFill>
              <a:srgbClr val="43C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9C019EA6-E214-701F-9927-BCF3B493A1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539" y="342626"/>
            <a:ext cx="1937765" cy="417324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68BED892-3112-0862-3187-7F9ED6A72B6D}"/>
              </a:ext>
            </a:extLst>
          </p:cNvPr>
          <p:cNvSpPr txBox="1"/>
          <p:nvPr/>
        </p:nvSpPr>
        <p:spPr>
          <a:xfrm>
            <a:off x="367865" y="6527477"/>
            <a:ext cx="6462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>
                <a:solidFill>
                  <a:srgbClr val="44536A"/>
                </a:solidFill>
                <a:latin typeface="Poppins" pitchFamily="2" charset="77"/>
                <a:cs typeface="Poppins" pitchFamily="2" charset="77"/>
              </a:rPr>
              <a:t>*</a:t>
            </a:r>
            <a:r>
              <a:rPr lang="es-PE" sz="1200" u="sng">
                <a:solidFill>
                  <a:srgbClr val="44536A"/>
                </a:solidFill>
                <a:latin typeface="Poppins" pitchFamily="2" charset="77"/>
                <a:cs typeface="Poppins" pitchFamily="2" charset="77"/>
              </a:rPr>
              <a:t>Fuente</a:t>
            </a:r>
            <a:r>
              <a:rPr lang="es-PE" sz="1200">
                <a:solidFill>
                  <a:srgbClr val="44536A"/>
                </a:solidFill>
                <a:latin typeface="Poppins" pitchFamily="2" charset="77"/>
                <a:cs typeface="Poppins" pitchFamily="2" charset="77"/>
              </a:rPr>
              <a:t>: Guía de Orientación al Ciudadano del Presupuesto Público 2024  del MEF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214ABC55-957A-9D98-7C54-4098F251FD1A}"/>
              </a:ext>
            </a:extLst>
          </p:cNvPr>
          <p:cNvSpPr txBox="1"/>
          <p:nvPr/>
        </p:nvSpPr>
        <p:spPr>
          <a:xfrm>
            <a:off x="2286078" y="282443"/>
            <a:ext cx="718884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¿</a:t>
            </a:r>
            <a:r>
              <a:rPr lang="en-US" sz="4000" err="1"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Cómo</a:t>
            </a:r>
            <a:r>
              <a:rPr lang="en-US" sz="4000"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se </a:t>
            </a:r>
            <a:r>
              <a:rPr lang="en-US" sz="4000" err="1"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financia</a:t>
            </a:r>
            <a:r>
              <a:rPr lang="en-US" sz="4000"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el </a:t>
            </a:r>
            <a:r>
              <a:rPr lang="en-US" sz="4000" err="1">
                <a:solidFill>
                  <a:srgbClr val="FF000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presupuesto</a:t>
            </a:r>
            <a:r>
              <a:rPr lang="en-US" sz="4000">
                <a:solidFill>
                  <a:srgbClr val="FF000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público</a:t>
            </a:r>
            <a:r>
              <a:rPr lang="en-US" sz="4000">
                <a:solidFill>
                  <a:srgbClr val="FF000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?</a:t>
            </a:r>
            <a:endParaRPr lang="en-US" sz="4000" i="1">
              <a:solidFill>
                <a:srgbClr val="FF0000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id="{56A1D527-5EBB-8832-65FB-B3B43E8E333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546050" y="6029814"/>
            <a:ext cx="1225431" cy="45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8">
            <a:extLst>
              <a:ext uri="{FF2B5EF4-FFF2-40B4-BE49-F238E27FC236}">
                <a16:creationId xmlns:a16="http://schemas.microsoft.com/office/drawing/2014/main" id="{FBB4E528-4A71-2858-67CB-553F05AA07C6}"/>
              </a:ext>
            </a:extLst>
          </p:cNvPr>
          <p:cNvSpPr txBox="1"/>
          <p:nvPr/>
        </p:nvSpPr>
        <p:spPr>
          <a:xfrm>
            <a:off x="541660" y="311130"/>
            <a:ext cx="56868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¿</a:t>
            </a:r>
            <a:r>
              <a:rPr lang="en-US" sz="3800" err="1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Cuáles</a:t>
            </a:r>
            <a:r>
              <a:rPr lang="en-US" sz="3800">
                <a:solidFill>
                  <a:srgbClr val="0E1537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son las </a:t>
            </a:r>
            <a:r>
              <a:rPr lang="en-US" sz="3800" err="1">
                <a:solidFill>
                  <a:srgbClr val="FF000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prioridades</a:t>
            </a:r>
            <a:r>
              <a:rPr lang="en-US" sz="3800">
                <a:solidFill>
                  <a:srgbClr val="FF000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?</a:t>
            </a:r>
            <a:endParaRPr lang="en-US" sz="3800" i="1">
              <a:solidFill>
                <a:srgbClr val="FF0000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66" name="Graphic 51" descr="Books on shelf">
            <a:extLst>
              <a:ext uri="{FF2B5EF4-FFF2-40B4-BE49-F238E27FC236}">
                <a16:creationId xmlns:a16="http://schemas.microsoft.com/office/drawing/2014/main" id="{600974A1-DC02-0D4F-3A7C-6B91A2A3676C}"/>
              </a:ext>
            </a:extLst>
          </p:cNvPr>
          <p:cNvGrpSpPr/>
          <p:nvPr/>
        </p:nvGrpSpPr>
        <p:grpSpPr>
          <a:xfrm>
            <a:off x="1648035" y="1599821"/>
            <a:ext cx="360000" cy="360000"/>
            <a:chOff x="7101387" y="2407171"/>
            <a:chExt cx="360000" cy="360000"/>
          </a:xfrm>
        </p:grpSpPr>
        <p:sp>
          <p:nvSpPr>
            <p:cNvPr id="67" name="Freeform: Shape 32">
              <a:extLst>
                <a:ext uri="{FF2B5EF4-FFF2-40B4-BE49-F238E27FC236}">
                  <a16:creationId xmlns:a16="http://schemas.microsoft.com/office/drawing/2014/main" id="{25EFF4AB-F302-B87B-88F3-644A2FC395F0}"/>
                </a:ext>
              </a:extLst>
            </p:cNvPr>
            <p:cNvSpPr/>
            <p:nvPr/>
          </p:nvSpPr>
          <p:spPr>
            <a:xfrm>
              <a:off x="7153887" y="2692171"/>
              <a:ext cx="255000" cy="22500"/>
            </a:xfrm>
            <a:custGeom>
              <a:avLst/>
              <a:gdLst>
                <a:gd name="connsiteX0" fmla="*/ 0 w 255000"/>
                <a:gd name="connsiteY0" fmla="*/ 0 h 22500"/>
                <a:gd name="connsiteX1" fmla="*/ 255000 w 255000"/>
                <a:gd name="connsiteY1" fmla="*/ 0 h 22500"/>
                <a:gd name="connsiteX2" fmla="*/ 255000 w 255000"/>
                <a:gd name="connsiteY2" fmla="*/ 22500 h 22500"/>
                <a:gd name="connsiteX3" fmla="*/ 0 w 255000"/>
                <a:gd name="connsiteY3" fmla="*/ 22500 h 2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000" h="22500">
                  <a:moveTo>
                    <a:pt x="0" y="0"/>
                  </a:moveTo>
                  <a:lnTo>
                    <a:pt x="255000" y="0"/>
                  </a:lnTo>
                  <a:lnTo>
                    <a:pt x="255000" y="22500"/>
                  </a:lnTo>
                  <a:lnTo>
                    <a:pt x="0" y="22500"/>
                  </a:lnTo>
                  <a:close/>
                </a:path>
              </a:pathLst>
            </a:custGeom>
            <a:solidFill>
              <a:schemeClr val="bg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68" name="Freeform: Shape 33">
              <a:extLst>
                <a:ext uri="{FF2B5EF4-FFF2-40B4-BE49-F238E27FC236}">
                  <a16:creationId xmlns:a16="http://schemas.microsoft.com/office/drawing/2014/main" id="{E208796A-348B-DABF-E0BF-1360C775AC8A}"/>
                </a:ext>
              </a:extLst>
            </p:cNvPr>
            <p:cNvSpPr/>
            <p:nvPr/>
          </p:nvSpPr>
          <p:spPr>
            <a:xfrm>
              <a:off x="7153887" y="2459671"/>
              <a:ext cx="30000" cy="217500"/>
            </a:xfrm>
            <a:custGeom>
              <a:avLst/>
              <a:gdLst>
                <a:gd name="connsiteX0" fmla="*/ 0 w 30000"/>
                <a:gd name="connsiteY0" fmla="*/ 0 h 217500"/>
                <a:gd name="connsiteX1" fmla="*/ 30000 w 30000"/>
                <a:gd name="connsiteY1" fmla="*/ 0 h 217500"/>
                <a:gd name="connsiteX2" fmla="*/ 30000 w 30000"/>
                <a:gd name="connsiteY2" fmla="*/ 217500 h 217500"/>
                <a:gd name="connsiteX3" fmla="*/ 0 w 30000"/>
                <a:gd name="connsiteY3" fmla="*/ 217500 h 2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00" h="217500">
                  <a:moveTo>
                    <a:pt x="0" y="0"/>
                  </a:moveTo>
                  <a:lnTo>
                    <a:pt x="30000" y="0"/>
                  </a:lnTo>
                  <a:lnTo>
                    <a:pt x="30000" y="217500"/>
                  </a:lnTo>
                  <a:lnTo>
                    <a:pt x="0" y="217500"/>
                  </a:lnTo>
                  <a:close/>
                </a:path>
              </a:pathLst>
            </a:custGeom>
            <a:solidFill>
              <a:schemeClr val="bg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69" name="Freeform: Shape 34">
              <a:extLst>
                <a:ext uri="{FF2B5EF4-FFF2-40B4-BE49-F238E27FC236}">
                  <a16:creationId xmlns:a16="http://schemas.microsoft.com/office/drawing/2014/main" id="{67AAF31D-BC2F-68DC-85B4-CCA65C8AE449}"/>
                </a:ext>
              </a:extLst>
            </p:cNvPr>
            <p:cNvSpPr/>
            <p:nvPr/>
          </p:nvSpPr>
          <p:spPr>
            <a:xfrm>
              <a:off x="7341387" y="2647171"/>
              <a:ext cx="67500" cy="30000"/>
            </a:xfrm>
            <a:custGeom>
              <a:avLst/>
              <a:gdLst>
                <a:gd name="connsiteX0" fmla="*/ 0 w 67500"/>
                <a:gd name="connsiteY0" fmla="*/ 0 h 30000"/>
                <a:gd name="connsiteX1" fmla="*/ 67500 w 67500"/>
                <a:gd name="connsiteY1" fmla="*/ 0 h 30000"/>
                <a:gd name="connsiteX2" fmla="*/ 67500 w 67500"/>
                <a:gd name="connsiteY2" fmla="*/ 30000 h 30000"/>
                <a:gd name="connsiteX3" fmla="*/ 0 w 67500"/>
                <a:gd name="connsiteY3" fmla="*/ 30000 h 3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500" h="30000">
                  <a:moveTo>
                    <a:pt x="0" y="0"/>
                  </a:moveTo>
                  <a:lnTo>
                    <a:pt x="67500" y="0"/>
                  </a:lnTo>
                  <a:lnTo>
                    <a:pt x="67500" y="30000"/>
                  </a:lnTo>
                  <a:lnTo>
                    <a:pt x="0" y="30000"/>
                  </a:lnTo>
                  <a:close/>
                </a:path>
              </a:pathLst>
            </a:custGeom>
            <a:solidFill>
              <a:schemeClr val="bg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0" name="Freeform: Shape 35">
              <a:extLst>
                <a:ext uri="{FF2B5EF4-FFF2-40B4-BE49-F238E27FC236}">
                  <a16:creationId xmlns:a16="http://schemas.microsoft.com/office/drawing/2014/main" id="{1B321596-AC87-EEF3-AEE3-3D62FC3371AD}"/>
                </a:ext>
              </a:extLst>
            </p:cNvPr>
            <p:cNvSpPr/>
            <p:nvPr/>
          </p:nvSpPr>
          <p:spPr>
            <a:xfrm>
              <a:off x="7341387" y="2519671"/>
              <a:ext cx="67500" cy="112500"/>
            </a:xfrm>
            <a:custGeom>
              <a:avLst/>
              <a:gdLst>
                <a:gd name="connsiteX0" fmla="*/ 0 w 67500"/>
                <a:gd name="connsiteY0" fmla="*/ 0 h 112500"/>
                <a:gd name="connsiteX1" fmla="*/ 67500 w 67500"/>
                <a:gd name="connsiteY1" fmla="*/ 0 h 112500"/>
                <a:gd name="connsiteX2" fmla="*/ 67500 w 67500"/>
                <a:gd name="connsiteY2" fmla="*/ 112500 h 112500"/>
                <a:gd name="connsiteX3" fmla="*/ 0 w 67500"/>
                <a:gd name="connsiteY3" fmla="*/ 112500 h 11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500" h="112500">
                  <a:moveTo>
                    <a:pt x="0" y="0"/>
                  </a:moveTo>
                  <a:lnTo>
                    <a:pt x="67500" y="0"/>
                  </a:lnTo>
                  <a:lnTo>
                    <a:pt x="67500" y="112500"/>
                  </a:lnTo>
                  <a:lnTo>
                    <a:pt x="0" y="112500"/>
                  </a:lnTo>
                  <a:close/>
                </a:path>
              </a:pathLst>
            </a:custGeom>
            <a:solidFill>
              <a:schemeClr val="bg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1" name="Freeform: Shape 36">
              <a:extLst>
                <a:ext uri="{FF2B5EF4-FFF2-40B4-BE49-F238E27FC236}">
                  <a16:creationId xmlns:a16="http://schemas.microsoft.com/office/drawing/2014/main" id="{157C1C83-114B-E204-507A-15B1B53D20F8}"/>
                </a:ext>
              </a:extLst>
            </p:cNvPr>
            <p:cNvSpPr/>
            <p:nvPr/>
          </p:nvSpPr>
          <p:spPr>
            <a:xfrm>
              <a:off x="7341387" y="2474671"/>
              <a:ext cx="67500" cy="30000"/>
            </a:xfrm>
            <a:custGeom>
              <a:avLst/>
              <a:gdLst>
                <a:gd name="connsiteX0" fmla="*/ 0 w 67500"/>
                <a:gd name="connsiteY0" fmla="*/ 0 h 30000"/>
                <a:gd name="connsiteX1" fmla="*/ 67500 w 67500"/>
                <a:gd name="connsiteY1" fmla="*/ 0 h 30000"/>
                <a:gd name="connsiteX2" fmla="*/ 67500 w 67500"/>
                <a:gd name="connsiteY2" fmla="*/ 30000 h 30000"/>
                <a:gd name="connsiteX3" fmla="*/ 0 w 67500"/>
                <a:gd name="connsiteY3" fmla="*/ 30000 h 3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500" h="30000">
                  <a:moveTo>
                    <a:pt x="0" y="0"/>
                  </a:moveTo>
                  <a:lnTo>
                    <a:pt x="67500" y="0"/>
                  </a:lnTo>
                  <a:lnTo>
                    <a:pt x="67500" y="30000"/>
                  </a:lnTo>
                  <a:lnTo>
                    <a:pt x="0" y="30000"/>
                  </a:lnTo>
                  <a:close/>
                </a:path>
              </a:pathLst>
            </a:custGeom>
            <a:solidFill>
              <a:schemeClr val="bg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2" name="Freeform: Shape 37">
              <a:extLst>
                <a:ext uri="{FF2B5EF4-FFF2-40B4-BE49-F238E27FC236}">
                  <a16:creationId xmlns:a16="http://schemas.microsoft.com/office/drawing/2014/main" id="{17F10189-63D1-8B62-ABC7-6969D1AB545F}"/>
                </a:ext>
              </a:extLst>
            </p:cNvPr>
            <p:cNvSpPr/>
            <p:nvPr/>
          </p:nvSpPr>
          <p:spPr>
            <a:xfrm>
              <a:off x="7266387" y="2512171"/>
              <a:ext cx="60000" cy="165000"/>
            </a:xfrm>
            <a:custGeom>
              <a:avLst/>
              <a:gdLst>
                <a:gd name="connsiteX0" fmla="*/ 30000 w 60000"/>
                <a:gd name="connsiteY0" fmla="*/ 30000 h 165000"/>
                <a:gd name="connsiteX1" fmla="*/ 22500 w 60000"/>
                <a:gd name="connsiteY1" fmla="*/ 22500 h 165000"/>
                <a:gd name="connsiteX2" fmla="*/ 30000 w 60000"/>
                <a:gd name="connsiteY2" fmla="*/ 15000 h 165000"/>
                <a:gd name="connsiteX3" fmla="*/ 37500 w 60000"/>
                <a:gd name="connsiteY3" fmla="*/ 22500 h 165000"/>
                <a:gd name="connsiteX4" fmla="*/ 30000 w 60000"/>
                <a:gd name="connsiteY4" fmla="*/ 30000 h 165000"/>
                <a:gd name="connsiteX5" fmla="*/ 30000 w 60000"/>
                <a:gd name="connsiteY5" fmla="*/ 150000 h 165000"/>
                <a:gd name="connsiteX6" fmla="*/ 22500 w 60000"/>
                <a:gd name="connsiteY6" fmla="*/ 142500 h 165000"/>
                <a:gd name="connsiteX7" fmla="*/ 30000 w 60000"/>
                <a:gd name="connsiteY7" fmla="*/ 135000 h 165000"/>
                <a:gd name="connsiteX8" fmla="*/ 37500 w 60000"/>
                <a:gd name="connsiteY8" fmla="*/ 142500 h 165000"/>
                <a:gd name="connsiteX9" fmla="*/ 30000 w 60000"/>
                <a:gd name="connsiteY9" fmla="*/ 150000 h 165000"/>
                <a:gd name="connsiteX10" fmla="*/ 60000 w 60000"/>
                <a:gd name="connsiteY10" fmla="*/ 0 h 165000"/>
                <a:gd name="connsiteX11" fmla="*/ 0 w 60000"/>
                <a:gd name="connsiteY11" fmla="*/ 0 h 165000"/>
                <a:gd name="connsiteX12" fmla="*/ 0 w 60000"/>
                <a:gd name="connsiteY12" fmla="*/ 165000 h 165000"/>
                <a:gd name="connsiteX13" fmla="*/ 60000 w 60000"/>
                <a:gd name="connsiteY13" fmla="*/ 165000 h 165000"/>
                <a:gd name="connsiteX14" fmla="*/ 60000 w 60000"/>
                <a:gd name="connsiteY14" fmla="*/ 0 h 16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000" h="165000">
                  <a:moveTo>
                    <a:pt x="30000" y="30000"/>
                  </a:moveTo>
                  <a:cubicBezTo>
                    <a:pt x="25875" y="30000"/>
                    <a:pt x="22500" y="26625"/>
                    <a:pt x="22500" y="22500"/>
                  </a:cubicBezTo>
                  <a:cubicBezTo>
                    <a:pt x="22500" y="18375"/>
                    <a:pt x="25875" y="15000"/>
                    <a:pt x="30000" y="15000"/>
                  </a:cubicBezTo>
                  <a:cubicBezTo>
                    <a:pt x="34125" y="15000"/>
                    <a:pt x="37500" y="18375"/>
                    <a:pt x="37500" y="22500"/>
                  </a:cubicBezTo>
                  <a:cubicBezTo>
                    <a:pt x="37500" y="26625"/>
                    <a:pt x="34125" y="30000"/>
                    <a:pt x="30000" y="30000"/>
                  </a:cubicBezTo>
                  <a:close/>
                  <a:moveTo>
                    <a:pt x="30000" y="150000"/>
                  </a:moveTo>
                  <a:cubicBezTo>
                    <a:pt x="25875" y="150000"/>
                    <a:pt x="22500" y="146625"/>
                    <a:pt x="22500" y="142500"/>
                  </a:cubicBezTo>
                  <a:cubicBezTo>
                    <a:pt x="22500" y="138375"/>
                    <a:pt x="25875" y="135000"/>
                    <a:pt x="30000" y="135000"/>
                  </a:cubicBezTo>
                  <a:cubicBezTo>
                    <a:pt x="34125" y="135000"/>
                    <a:pt x="37500" y="138375"/>
                    <a:pt x="37500" y="142500"/>
                  </a:cubicBezTo>
                  <a:cubicBezTo>
                    <a:pt x="37500" y="146625"/>
                    <a:pt x="34125" y="150000"/>
                    <a:pt x="30000" y="150000"/>
                  </a:cubicBezTo>
                  <a:close/>
                  <a:moveTo>
                    <a:pt x="60000" y="0"/>
                  </a:moveTo>
                  <a:lnTo>
                    <a:pt x="0" y="0"/>
                  </a:lnTo>
                  <a:lnTo>
                    <a:pt x="0" y="165000"/>
                  </a:lnTo>
                  <a:lnTo>
                    <a:pt x="60000" y="165000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chemeClr val="bg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3" name="Freeform: Shape 38">
              <a:extLst>
                <a:ext uri="{FF2B5EF4-FFF2-40B4-BE49-F238E27FC236}">
                  <a16:creationId xmlns:a16="http://schemas.microsoft.com/office/drawing/2014/main" id="{19788D42-49B9-666E-4448-CD22F0CB01C2}"/>
                </a:ext>
              </a:extLst>
            </p:cNvPr>
            <p:cNvSpPr/>
            <p:nvPr/>
          </p:nvSpPr>
          <p:spPr>
            <a:xfrm>
              <a:off x="7198887" y="2482171"/>
              <a:ext cx="52500" cy="195000"/>
            </a:xfrm>
            <a:custGeom>
              <a:avLst/>
              <a:gdLst>
                <a:gd name="connsiteX0" fmla="*/ 37500 w 52500"/>
                <a:gd name="connsiteY0" fmla="*/ 37500 h 195000"/>
                <a:gd name="connsiteX1" fmla="*/ 15000 w 52500"/>
                <a:gd name="connsiteY1" fmla="*/ 37500 h 195000"/>
                <a:gd name="connsiteX2" fmla="*/ 15000 w 52500"/>
                <a:gd name="connsiteY2" fmla="*/ 15000 h 195000"/>
                <a:gd name="connsiteX3" fmla="*/ 37500 w 52500"/>
                <a:gd name="connsiteY3" fmla="*/ 15000 h 195000"/>
                <a:gd name="connsiteX4" fmla="*/ 37500 w 52500"/>
                <a:gd name="connsiteY4" fmla="*/ 37500 h 195000"/>
                <a:gd name="connsiteX5" fmla="*/ 52500 w 52500"/>
                <a:gd name="connsiteY5" fmla="*/ 0 h 195000"/>
                <a:gd name="connsiteX6" fmla="*/ 0 w 52500"/>
                <a:gd name="connsiteY6" fmla="*/ 0 h 195000"/>
                <a:gd name="connsiteX7" fmla="*/ 0 w 52500"/>
                <a:gd name="connsiteY7" fmla="*/ 195000 h 195000"/>
                <a:gd name="connsiteX8" fmla="*/ 52500 w 52500"/>
                <a:gd name="connsiteY8" fmla="*/ 195000 h 195000"/>
                <a:gd name="connsiteX9" fmla="*/ 52500 w 52500"/>
                <a:gd name="connsiteY9" fmla="*/ 0 h 19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500" h="195000">
                  <a:moveTo>
                    <a:pt x="37500" y="37500"/>
                  </a:moveTo>
                  <a:lnTo>
                    <a:pt x="15000" y="37500"/>
                  </a:lnTo>
                  <a:lnTo>
                    <a:pt x="15000" y="15000"/>
                  </a:lnTo>
                  <a:lnTo>
                    <a:pt x="37500" y="15000"/>
                  </a:lnTo>
                  <a:lnTo>
                    <a:pt x="37500" y="37500"/>
                  </a:lnTo>
                  <a:close/>
                  <a:moveTo>
                    <a:pt x="52500" y="0"/>
                  </a:moveTo>
                  <a:lnTo>
                    <a:pt x="0" y="0"/>
                  </a:lnTo>
                  <a:lnTo>
                    <a:pt x="0" y="195000"/>
                  </a:lnTo>
                  <a:lnTo>
                    <a:pt x="52500" y="195000"/>
                  </a:lnTo>
                  <a:lnTo>
                    <a:pt x="52500" y="0"/>
                  </a:lnTo>
                  <a:close/>
                </a:path>
              </a:pathLst>
            </a:custGeom>
            <a:solidFill>
              <a:schemeClr val="bg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C0F02EE5-E9B0-7F41-EFEF-1AC5A9137EF6}"/>
              </a:ext>
            </a:extLst>
          </p:cNvPr>
          <p:cNvGrpSpPr/>
          <p:nvPr/>
        </p:nvGrpSpPr>
        <p:grpSpPr>
          <a:xfrm>
            <a:off x="0" y="0"/>
            <a:ext cx="91440" cy="6858000"/>
            <a:chOff x="0" y="0"/>
            <a:chExt cx="91440" cy="6858000"/>
          </a:xfrm>
        </p:grpSpPr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7E8DAA58-80A9-735E-6C01-8BF618C6EA35}"/>
                </a:ext>
              </a:extLst>
            </p:cNvPr>
            <p:cNvSpPr/>
            <p:nvPr/>
          </p:nvSpPr>
          <p:spPr>
            <a:xfrm>
              <a:off x="0" y="0"/>
              <a:ext cx="91440" cy="5029200"/>
            </a:xfrm>
            <a:prstGeom prst="rect">
              <a:avLst/>
            </a:prstGeom>
            <a:solidFill>
              <a:srgbClr val="6C5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3A4C3714-64B3-3F30-FB38-49436ABAF521}"/>
                </a:ext>
              </a:extLst>
            </p:cNvPr>
            <p:cNvSpPr/>
            <p:nvPr/>
          </p:nvSpPr>
          <p:spPr>
            <a:xfrm>
              <a:off x="0" y="5669280"/>
              <a:ext cx="91440" cy="640080"/>
            </a:xfrm>
            <a:prstGeom prst="rect">
              <a:avLst/>
            </a:prstGeom>
            <a:solidFill>
              <a:srgbClr val="F554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B82BC6D8-AED0-D0ED-728C-4DF1CF41D8A2}"/>
                </a:ext>
              </a:extLst>
            </p:cNvPr>
            <p:cNvSpPr/>
            <p:nvPr/>
          </p:nvSpPr>
          <p:spPr>
            <a:xfrm>
              <a:off x="0" y="6217920"/>
              <a:ext cx="91440" cy="64008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5BA402CD-863B-0078-B2F9-7A9AFD21A724}"/>
                </a:ext>
              </a:extLst>
            </p:cNvPr>
            <p:cNvSpPr/>
            <p:nvPr/>
          </p:nvSpPr>
          <p:spPr>
            <a:xfrm>
              <a:off x="0" y="5029200"/>
              <a:ext cx="91440" cy="640080"/>
            </a:xfrm>
            <a:prstGeom prst="rect">
              <a:avLst/>
            </a:prstGeom>
            <a:solidFill>
              <a:srgbClr val="43C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9C019EA6-E214-701F-9927-BCF3B493A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539" y="342626"/>
            <a:ext cx="1937765" cy="417324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68BED892-3112-0862-3187-7F9ED6A72B6D}"/>
              </a:ext>
            </a:extLst>
          </p:cNvPr>
          <p:cNvSpPr txBox="1"/>
          <p:nvPr/>
        </p:nvSpPr>
        <p:spPr>
          <a:xfrm>
            <a:off x="1771785" y="6364125"/>
            <a:ext cx="7513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>
                <a:solidFill>
                  <a:srgbClr val="44536A"/>
                </a:solidFill>
                <a:latin typeface="Poppins" pitchFamily="2" charset="77"/>
                <a:cs typeface="Poppins" pitchFamily="2" charset="77"/>
              </a:rPr>
              <a:t>*</a:t>
            </a:r>
            <a:r>
              <a:rPr lang="es-PE" sz="1200" u="sng">
                <a:solidFill>
                  <a:srgbClr val="44536A"/>
                </a:solidFill>
                <a:latin typeface="Poppins" pitchFamily="2" charset="77"/>
                <a:cs typeface="Poppins" pitchFamily="2" charset="77"/>
              </a:rPr>
              <a:t>Fuente</a:t>
            </a:r>
            <a:r>
              <a:rPr lang="es-PE" sz="1200">
                <a:solidFill>
                  <a:srgbClr val="44536A"/>
                </a:solidFill>
                <a:latin typeface="Poppins" pitchFamily="2" charset="77"/>
                <a:cs typeface="Poppins" pitchFamily="2" charset="77"/>
              </a:rPr>
              <a:t>: Guía de Orientación al Ciudadano del Proyecto de Presupuesto Público 2025  del MEF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2942C90-3CEE-D00A-A05F-1602BA8DB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57" t="78559" r="32715" b="8600"/>
          <a:stretch/>
        </p:blipFill>
        <p:spPr>
          <a:xfrm>
            <a:off x="1609591" y="5370455"/>
            <a:ext cx="7123611" cy="88062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1F5A9EF-0F71-24B5-91F1-E69628E2AF7D}"/>
              </a:ext>
            </a:extLst>
          </p:cNvPr>
          <p:cNvSpPr txBox="1"/>
          <p:nvPr/>
        </p:nvSpPr>
        <p:spPr>
          <a:xfrm>
            <a:off x="6416258" y="1768571"/>
            <a:ext cx="893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E1537"/>
                </a:solidFill>
                <a:latin typeface="Poppins Medium" pitchFamily="2" charset="77"/>
                <a:cs typeface="Poppins Medium" pitchFamily="2" charset="77"/>
              </a:rPr>
              <a:t>2024</a:t>
            </a:r>
            <a:endParaRPr lang="es-PE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795A472-EC65-893D-CA5D-525DE15762E5}"/>
              </a:ext>
            </a:extLst>
          </p:cNvPr>
          <p:cNvSpPr txBox="1"/>
          <p:nvPr/>
        </p:nvSpPr>
        <p:spPr>
          <a:xfrm>
            <a:off x="5028806" y="1745838"/>
            <a:ext cx="893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E1537"/>
                </a:solidFill>
                <a:latin typeface="Poppins Medium" pitchFamily="2" charset="77"/>
                <a:cs typeface="Poppins Medium" pitchFamily="2" charset="77"/>
              </a:rPr>
              <a:t>2025</a:t>
            </a:r>
            <a:endParaRPr lang="es-PE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44EF150-822B-7D09-3974-9C76197D3CA0}"/>
              </a:ext>
            </a:extLst>
          </p:cNvPr>
          <p:cNvSpPr txBox="1"/>
          <p:nvPr/>
        </p:nvSpPr>
        <p:spPr>
          <a:xfrm>
            <a:off x="7514652" y="1745838"/>
            <a:ext cx="1366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err="1">
                <a:solidFill>
                  <a:srgbClr val="0E1537"/>
                </a:solidFill>
                <a:latin typeface="Poppins Medium" pitchFamily="2" charset="77"/>
                <a:cs typeface="Poppins Medium" pitchFamily="2" charset="77"/>
              </a:rPr>
              <a:t>Variación</a:t>
            </a:r>
            <a:endParaRPr lang="es-PE">
              <a:latin typeface="Poppins Medium" pitchFamily="2" charset="77"/>
              <a:cs typeface="Poppins Medium" pitchFamily="2" charset="77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63C35207-8F05-EEDF-2B11-00009CD2BD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5" t="67766" r="30967" b="20869"/>
          <a:stretch/>
        </p:blipFill>
        <p:spPr>
          <a:xfrm>
            <a:off x="1813035" y="2253590"/>
            <a:ext cx="7123611" cy="77941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FA0BF2D-5BEF-7971-A749-973D750865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804" b="38604"/>
          <a:stretch/>
        </p:blipFill>
        <p:spPr>
          <a:xfrm>
            <a:off x="1615323" y="2966034"/>
            <a:ext cx="7120745" cy="94785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919A4C8-DE1E-85C4-9005-FC291443CC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57" t="43883" r="32715" b="42946"/>
          <a:stretch/>
        </p:blipFill>
        <p:spPr>
          <a:xfrm>
            <a:off x="1615323" y="3824994"/>
            <a:ext cx="7123611" cy="90324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AC70B67E-02D9-290B-30D9-AB7BC74CD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57" t="32850" r="32715" b="55311"/>
          <a:stretch/>
        </p:blipFill>
        <p:spPr>
          <a:xfrm>
            <a:off x="1612457" y="4676542"/>
            <a:ext cx="7123611" cy="811885"/>
          </a:xfrm>
          <a:prstGeom prst="rect">
            <a:avLst/>
          </a:prstGeom>
        </p:spPr>
      </p:pic>
      <p:pic>
        <p:nvPicPr>
          <p:cNvPr id="4" name="Imagen 5">
            <a:extLst>
              <a:ext uri="{FF2B5EF4-FFF2-40B4-BE49-F238E27FC236}">
                <a16:creationId xmlns:a16="http://schemas.microsoft.com/office/drawing/2014/main" id="{A55B91BF-FBDD-949F-79AD-B179EE0482B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46050" y="6039974"/>
            <a:ext cx="1225431" cy="45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0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00A08B8-688C-DEA8-9361-4A68BC422977}"/>
              </a:ext>
            </a:extLst>
          </p:cNvPr>
          <p:cNvSpPr/>
          <p:nvPr/>
        </p:nvSpPr>
        <p:spPr>
          <a:xfrm>
            <a:off x="0" y="-206930"/>
            <a:ext cx="12192000" cy="6858000"/>
          </a:xfrm>
          <a:prstGeom prst="rect">
            <a:avLst/>
          </a:prstGeom>
          <a:solidFill>
            <a:srgbClr val="43C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1A68E7-A186-8E4C-B896-3729C0299B0F}"/>
              </a:ext>
            </a:extLst>
          </p:cNvPr>
          <p:cNvSpPr/>
          <p:nvPr/>
        </p:nvSpPr>
        <p:spPr>
          <a:xfrm rot="307134">
            <a:off x="1852584" y="2694327"/>
            <a:ext cx="5006918" cy="31995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3628" dist="218487" dir="5400000" sx="99143" sy="99143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0BF22CF7-CD52-B473-97C8-8F34E2617491}"/>
              </a:ext>
            </a:extLst>
          </p:cNvPr>
          <p:cNvSpPr txBox="1"/>
          <p:nvPr/>
        </p:nvSpPr>
        <p:spPr>
          <a:xfrm>
            <a:off x="822958" y="712692"/>
            <a:ext cx="3305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chemeClr val="bg1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Bienestar</a:t>
            </a:r>
            <a:r>
              <a:rPr lang="en-US" sz="4000">
                <a:solidFill>
                  <a:schemeClr val="bg1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para </a:t>
            </a:r>
            <a:r>
              <a:rPr lang="en-US" sz="4000" err="1">
                <a:solidFill>
                  <a:schemeClr val="bg1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todos</a:t>
            </a:r>
            <a:endParaRPr lang="en-US" sz="4000" i="1">
              <a:solidFill>
                <a:schemeClr val="bg1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34723D-54D3-F443-A0C9-0BDEC7854914}"/>
              </a:ext>
            </a:extLst>
          </p:cNvPr>
          <p:cNvSpPr/>
          <p:nvPr/>
        </p:nvSpPr>
        <p:spPr>
          <a:xfrm rot="21267463">
            <a:off x="6721165" y="1536474"/>
            <a:ext cx="3876021" cy="2692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3628" dist="218487" dir="5400000" sx="99143" sy="99143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cxnSp>
        <p:nvCxnSpPr>
          <p:cNvPr id="21" name="Straight Connector 135">
            <a:extLst>
              <a:ext uri="{FF2B5EF4-FFF2-40B4-BE49-F238E27FC236}">
                <a16:creationId xmlns:a16="http://schemas.microsoft.com/office/drawing/2014/main" id="{3826B47E-D52D-5DEC-71C1-0A5D1389B4D5}"/>
              </a:ext>
            </a:extLst>
          </p:cNvPr>
          <p:cNvCxnSpPr>
            <a:cxnSpLocks/>
          </p:cNvCxnSpPr>
          <p:nvPr/>
        </p:nvCxnSpPr>
        <p:spPr>
          <a:xfrm flipH="1">
            <a:off x="894238" y="4239255"/>
            <a:ext cx="776762" cy="0"/>
          </a:xfrm>
          <a:prstGeom prst="line">
            <a:avLst/>
          </a:prstGeom>
          <a:ln w="25400" cap="rnd">
            <a:solidFill>
              <a:srgbClr val="FFC000"/>
            </a:solidFill>
            <a:prstDash val="sysDash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hape 2019">
            <a:extLst>
              <a:ext uri="{FF2B5EF4-FFF2-40B4-BE49-F238E27FC236}">
                <a16:creationId xmlns:a16="http://schemas.microsoft.com/office/drawing/2014/main" id="{C6157EF4-12B5-0A1D-743E-167ACC8AE880}"/>
              </a:ext>
            </a:extLst>
          </p:cNvPr>
          <p:cNvSpPr txBox="1"/>
          <p:nvPr/>
        </p:nvSpPr>
        <p:spPr>
          <a:xfrm flipH="1">
            <a:off x="-2453" y="3430837"/>
            <a:ext cx="1707572" cy="5020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b="1" err="1">
                <a:solidFill>
                  <a:srgbClr val="0E1537"/>
                </a:solidFill>
                <a:latin typeface="Poppins SemiBold" pitchFamily="2" charset="77"/>
                <a:ea typeface="Lato Black"/>
                <a:cs typeface="Poppins SemiBold" pitchFamily="2" charset="77"/>
                <a:sym typeface="Lato Black"/>
              </a:rPr>
              <a:t>Servicios</a:t>
            </a:r>
            <a:r>
              <a:rPr lang="en-US" sz="2000" b="1">
                <a:solidFill>
                  <a:srgbClr val="0E1537"/>
                </a:solidFill>
                <a:latin typeface="Poppins SemiBold" pitchFamily="2" charset="77"/>
                <a:ea typeface="Lato Black"/>
                <a:cs typeface="Poppins SemiBold" pitchFamily="2" charset="77"/>
                <a:sym typeface="Lato Black"/>
              </a:rPr>
              <a:t> de </a:t>
            </a:r>
            <a:r>
              <a:rPr lang="en-US" sz="2000" b="1" err="1">
                <a:solidFill>
                  <a:srgbClr val="0E1537"/>
                </a:solidFill>
                <a:latin typeface="Poppins SemiBold" pitchFamily="2" charset="77"/>
                <a:ea typeface="Lato Black"/>
                <a:cs typeface="Poppins SemiBold" pitchFamily="2" charset="77"/>
                <a:sym typeface="Lato Black"/>
              </a:rPr>
              <a:t>salud</a:t>
            </a:r>
            <a:endParaRPr lang="en-US" sz="2000" b="1">
              <a:solidFill>
                <a:srgbClr val="0E1537"/>
              </a:solidFill>
              <a:latin typeface="Poppins SemiBold" pitchFamily="2" charset="77"/>
              <a:ea typeface="Lato Black"/>
              <a:cs typeface="Poppins SemiBold" pitchFamily="2" charset="77"/>
              <a:sym typeface="Lato Black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5617F32-C945-8EBD-74DD-E0FCFA698F2E}"/>
              </a:ext>
            </a:extLst>
          </p:cNvPr>
          <p:cNvGrpSpPr/>
          <p:nvPr/>
        </p:nvGrpSpPr>
        <p:grpSpPr>
          <a:xfrm>
            <a:off x="8659176" y="4918062"/>
            <a:ext cx="2236663" cy="513461"/>
            <a:chOff x="9576022" y="4999650"/>
            <a:chExt cx="2236663" cy="513461"/>
          </a:xfrm>
        </p:grpSpPr>
        <p:cxnSp>
          <p:nvCxnSpPr>
            <p:cNvPr id="25" name="Straight Connector 135">
              <a:extLst>
                <a:ext uri="{FF2B5EF4-FFF2-40B4-BE49-F238E27FC236}">
                  <a16:creationId xmlns:a16="http://schemas.microsoft.com/office/drawing/2014/main" id="{2E645520-4046-BCE7-9A59-4AFC03EFA8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35923" y="5513111"/>
              <a:ext cx="776762" cy="0"/>
            </a:xfrm>
            <a:prstGeom prst="line">
              <a:avLst/>
            </a:prstGeom>
            <a:ln w="25400" cap="rnd">
              <a:solidFill>
                <a:srgbClr val="FFC000"/>
              </a:solidFill>
              <a:prstDash val="sysDash"/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hape 2019">
              <a:extLst>
                <a:ext uri="{FF2B5EF4-FFF2-40B4-BE49-F238E27FC236}">
                  <a16:creationId xmlns:a16="http://schemas.microsoft.com/office/drawing/2014/main" id="{514E2AB1-9FF7-AD8C-BC6E-8EFC49E4E42C}"/>
                </a:ext>
              </a:extLst>
            </p:cNvPr>
            <p:cNvSpPr txBox="1"/>
            <p:nvPr/>
          </p:nvSpPr>
          <p:spPr>
            <a:xfrm flipH="1">
              <a:off x="9576022" y="4999650"/>
              <a:ext cx="2236663" cy="5134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000" b="1" err="1">
                  <a:solidFill>
                    <a:srgbClr val="0E1537"/>
                  </a:solidFill>
                  <a:latin typeface="Poppins SemiBold" pitchFamily="2" charset="77"/>
                  <a:ea typeface="Lato Black"/>
                  <a:cs typeface="Poppins SemiBold" pitchFamily="2" charset="77"/>
                  <a:sym typeface="Lato Black"/>
                </a:rPr>
                <a:t>Infraestructura</a:t>
              </a:r>
              <a:endParaRPr lang="en-US" sz="2000" b="1">
                <a:solidFill>
                  <a:srgbClr val="0E1537"/>
                </a:solidFill>
                <a:latin typeface="Poppins SemiBold" pitchFamily="2" charset="77"/>
                <a:ea typeface="Lato Black"/>
                <a:cs typeface="Poppins SemiBold" pitchFamily="2" charset="77"/>
                <a:sym typeface="Lato Black"/>
              </a:endParaRPr>
            </a:p>
          </p:txBody>
        </p:sp>
      </p:grpSp>
      <p:sp>
        <p:nvSpPr>
          <p:cNvPr id="28" name="Rectangle 13">
            <a:extLst>
              <a:ext uri="{FF2B5EF4-FFF2-40B4-BE49-F238E27FC236}">
                <a16:creationId xmlns:a16="http://schemas.microsoft.com/office/drawing/2014/main" id="{02108EEB-3E54-E957-8CCC-D1F9FFA72969}"/>
              </a:ext>
            </a:extLst>
          </p:cNvPr>
          <p:cNvSpPr/>
          <p:nvPr/>
        </p:nvSpPr>
        <p:spPr bwMode="auto">
          <a:xfrm>
            <a:off x="0" y="6502696"/>
            <a:ext cx="12192000" cy="354266"/>
          </a:xfrm>
          <a:prstGeom prst="rect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8097A52-3E5D-CA9D-766D-F948AC559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0562" y="339462"/>
            <a:ext cx="2272701" cy="48945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7B0A323-9281-C4AD-4DD4-441F9ED67BF8}"/>
              </a:ext>
            </a:extLst>
          </p:cNvPr>
          <p:cNvSpPr txBox="1"/>
          <p:nvPr/>
        </p:nvSpPr>
        <p:spPr>
          <a:xfrm rot="21249774">
            <a:off x="7084253" y="4281931"/>
            <a:ext cx="38122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PE" sz="1050" dirty="0">
                <a:solidFill>
                  <a:srgbClr val="232323"/>
                </a:solidFill>
                <a:latin typeface="Poppins" pitchFamily="2" charset="77"/>
                <a:cs typeface="Poppins" pitchFamily="2" charset="77"/>
              </a:rPr>
              <a:t>Foto: Mejoramiento de carretera Ingreso vial Huanchaco - Trujillo</a:t>
            </a:r>
            <a:endParaRPr lang="es-PE" sz="1050" dirty="0">
              <a:solidFill>
                <a:srgbClr val="232323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58AE3F3-ADEB-B887-F09B-E4C27A1B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857">
            <a:off x="1839818" y="2680094"/>
            <a:ext cx="5029404" cy="321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C22916B-D219-23B5-996A-585A8F1B39BC}"/>
              </a:ext>
            </a:extLst>
          </p:cNvPr>
          <p:cNvSpPr txBox="1"/>
          <p:nvPr/>
        </p:nvSpPr>
        <p:spPr>
          <a:xfrm rot="319827">
            <a:off x="2142497" y="5260925"/>
            <a:ext cx="4427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Campaña de Salud </a:t>
            </a:r>
          </a:p>
          <a:p>
            <a:pPr algn="ctr"/>
            <a:r>
              <a:rPr lang="es-ES" dirty="0" err="1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Chequeate</a:t>
            </a:r>
            <a:r>
              <a:rPr lang="es-ES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Liberteño </a:t>
            </a:r>
            <a:endParaRPr lang="es-PE" dirty="0">
              <a:solidFill>
                <a:srgbClr val="FF0000"/>
              </a:solidFill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6AD5728-087F-206A-A415-8A70B5F7F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1655">
            <a:off x="6561525" y="1521910"/>
            <a:ext cx="4350499" cy="273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63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7" grpId="0"/>
      <p:bldP spid="6" grpId="0" animBg="1"/>
      <p:bldP spid="23" grpId="0"/>
      <p:bldP spid="28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288</Words>
  <Application>Microsoft Office PowerPoint</Application>
  <PresentationFormat>Panorámica</PresentationFormat>
  <Paragraphs>77</Paragraphs>
  <Slides>15</Slides>
  <Notes>3</Notes>
  <HiddenSlides>0</HiddenSlides>
  <MMClips>2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6" baseType="lpstr">
      <vt:lpstr>ADLaM Display</vt:lpstr>
      <vt:lpstr>Aptos</vt:lpstr>
      <vt:lpstr>Aptos Display</vt:lpstr>
      <vt:lpstr>Arial</vt:lpstr>
      <vt:lpstr>EB Garamond</vt:lpstr>
      <vt:lpstr>Museo 700</vt:lpstr>
      <vt:lpstr>Poppins</vt:lpstr>
      <vt:lpstr>Poppins ExtraBold</vt:lpstr>
      <vt:lpstr>Poppins Medium</vt:lpstr>
      <vt:lpstr>Poppins SemiBold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Escudero Farro Melaine Grysel</dc:creator>
  <cp:lastModifiedBy>Escudero Farro Melaine Grysel</cp:lastModifiedBy>
  <cp:revision>5</cp:revision>
  <dcterms:created xsi:type="dcterms:W3CDTF">2025-07-08T22:09:12Z</dcterms:created>
  <dcterms:modified xsi:type="dcterms:W3CDTF">2025-10-09T15:22:39Z</dcterms:modified>
</cp:coreProperties>
</file>