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9" r:id="rId1"/>
  </p:sldMasterIdLst>
  <p:notesMasterIdLst>
    <p:notesMasterId r:id="rId49"/>
  </p:notesMasterIdLst>
  <p:sldIdLst>
    <p:sldId id="3357" r:id="rId2"/>
    <p:sldId id="257" r:id="rId3"/>
    <p:sldId id="3359" r:id="rId4"/>
    <p:sldId id="259" r:id="rId5"/>
    <p:sldId id="428" r:id="rId6"/>
    <p:sldId id="261" r:id="rId7"/>
    <p:sldId id="3465" r:id="rId8"/>
    <p:sldId id="3470" r:id="rId9"/>
    <p:sldId id="3500" r:id="rId10"/>
    <p:sldId id="3473" r:id="rId11"/>
    <p:sldId id="264" r:id="rId12"/>
    <p:sldId id="3498" r:id="rId13"/>
    <p:sldId id="3499" r:id="rId14"/>
    <p:sldId id="488" r:id="rId15"/>
    <p:sldId id="3489" r:id="rId16"/>
    <p:sldId id="289" r:id="rId17"/>
    <p:sldId id="3486" r:id="rId18"/>
    <p:sldId id="3501" r:id="rId19"/>
    <p:sldId id="3502" r:id="rId20"/>
    <p:sldId id="487" r:id="rId21"/>
    <p:sldId id="3475" r:id="rId22"/>
    <p:sldId id="3485" r:id="rId23"/>
    <p:sldId id="3503" r:id="rId24"/>
    <p:sldId id="3504" r:id="rId25"/>
    <p:sldId id="3505" r:id="rId26"/>
    <p:sldId id="3506" r:id="rId27"/>
    <p:sldId id="3507" r:id="rId28"/>
    <p:sldId id="3512" r:id="rId29"/>
    <p:sldId id="3511" r:id="rId30"/>
    <p:sldId id="3509" r:id="rId31"/>
    <p:sldId id="3510" r:id="rId32"/>
    <p:sldId id="3508" r:id="rId33"/>
    <p:sldId id="3518" r:id="rId34"/>
    <p:sldId id="3519" r:id="rId35"/>
    <p:sldId id="3513" r:id="rId36"/>
    <p:sldId id="3521" r:id="rId37"/>
    <p:sldId id="3522" r:id="rId38"/>
    <p:sldId id="3523" r:id="rId39"/>
    <p:sldId id="3524" r:id="rId40"/>
    <p:sldId id="3529" r:id="rId41"/>
    <p:sldId id="3528" r:id="rId42"/>
    <p:sldId id="3526" r:id="rId43"/>
    <p:sldId id="3525" r:id="rId44"/>
    <p:sldId id="3527" r:id="rId45"/>
    <p:sldId id="3461" r:id="rId46"/>
    <p:sldId id="3460" r:id="rId47"/>
    <p:sldId id="3364" r:id="rId48"/>
  </p:sldIdLst>
  <p:sldSz cx="9334500" cy="5100638"/>
  <p:notesSz cx="6858000" cy="9144000"/>
  <p:custDataLst>
    <p:tags r:id="rId5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ii Battle" initials="AB" lastIdx="1" clrIdx="0">
    <p:extLst>
      <p:ext uri="{19B8F6BF-5375-455C-9EA6-DF929625EA0E}">
        <p15:presenceInfo xmlns:p15="http://schemas.microsoft.com/office/powerpoint/2012/main" userId="7e6529548f67f0d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C4F"/>
    <a:srgbClr val="FFFFFF"/>
    <a:srgbClr val="041B31"/>
    <a:srgbClr val="B5B5B5"/>
    <a:srgbClr val="DEDEDE"/>
    <a:srgbClr val="DDDDDD"/>
    <a:srgbClr val="BAC4C6"/>
    <a:srgbClr val="C4C9CE"/>
    <a:srgbClr val="6D7783"/>
    <a:srgbClr val="B5B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3333F-A2BD-4971-867C-A66AE6A45300}" v="70" dt="2025-09-16T03:28:28.156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7" autoAdjust="0"/>
    <p:restoredTop sz="82703" autoAdjust="0"/>
  </p:normalViewPr>
  <p:slideViewPr>
    <p:cSldViewPr snapToGrid="0" snapToObjects="1">
      <p:cViewPr varScale="1">
        <p:scale>
          <a:sx n="90" d="100"/>
          <a:sy n="90" d="100"/>
        </p:scale>
        <p:origin x="74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Light" panose="020B0306030504020204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100" y="685800"/>
            <a:ext cx="6273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Light" panose="020B0306030504020204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6397" rtl="0" eaLnBrk="1" latinLnBrk="0" hangingPunct="1">
      <a:defRPr sz="909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1pPr>
    <a:lvl2pPr marL="346397" algn="l" defTabSz="346397" rtl="0" eaLnBrk="1" latinLnBrk="0" hangingPunct="1">
      <a:defRPr sz="909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2pPr>
    <a:lvl3pPr marL="692794" algn="l" defTabSz="346397" rtl="0" eaLnBrk="1" latinLnBrk="0" hangingPunct="1">
      <a:defRPr sz="909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3pPr>
    <a:lvl4pPr marL="1039190" algn="l" defTabSz="346397" rtl="0" eaLnBrk="1" latinLnBrk="0" hangingPunct="1">
      <a:defRPr sz="909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4pPr>
    <a:lvl5pPr marL="1385587" algn="l" defTabSz="346397" rtl="0" eaLnBrk="1" latinLnBrk="0" hangingPunct="1">
      <a:defRPr sz="909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5pPr>
    <a:lvl6pPr marL="1731984" algn="l" defTabSz="346397" rtl="0" eaLnBrk="1" latinLnBrk="0" hangingPunct="1">
      <a:defRPr sz="909" kern="1200">
        <a:solidFill>
          <a:schemeClr val="tx1"/>
        </a:solidFill>
        <a:latin typeface="+mn-lt"/>
        <a:ea typeface="+mn-ea"/>
        <a:cs typeface="+mn-cs"/>
      </a:defRPr>
    </a:lvl6pPr>
    <a:lvl7pPr marL="2078381" algn="l" defTabSz="346397" rtl="0" eaLnBrk="1" latinLnBrk="0" hangingPunct="1">
      <a:defRPr sz="909" kern="1200">
        <a:solidFill>
          <a:schemeClr val="tx1"/>
        </a:solidFill>
        <a:latin typeface="+mn-lt"/>
        <a:ea typeface="+mn-ea"/>
        <a:cs typeface="+mn-cs"/>
      </a:defRPr>
    </a:lvl7pPr>
    <a:lvl8pPr marL="2424778" algn="l" defTabSz="346397" rtl="0" eaLnBrk="1" latinLnBrk="0" hangingPunct="1">
      <a:defRPr sz="909" kern="1200">
        <a:solidFill>
          <a:schemeClr val="tx1"/>
        </a:solidFill>
        <a:latin typeface="+mn-lt"/>
        <a:ea typeface="+mn-ea"/>
        <a:cs typeface="+mn-cs"/>
      </a:defRPr>
    </a:lvl8pPr>
    <a:lvl9pPr marL="2771175" algn="l" defTabSz="346397" rtl="0" eaLnBrk="1" latinLnBrk="0" hangingPunct="1">
      <a:defRPr sz="9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s-PE" i="0" dirty="0"/>
              <a:t>Estimado participante, continuando con los temas aduaneros del Programa NAF, en la presente sesión les presentamos el tema referido a los procesos aduaneros que se encuentran al alcance de cualquier iniciativa emprendedora que apunte a los mercados internacionales.</a:t>
            </a:r>
          </a:p>
          <a:p>
            <a:pPr marL="0" indent="0">
              <a:buFontTx/>
              <a:buNone/>
            </a:pPr>
            <a:endParaRPr lang="es-PE" i="0" dirty="0"/>
          </a:p>
          <a:p>
            <a:pPr marL="0" indent="0">
              <a:buFontTx/>
              <a:buNone/>
            </a:pPr>
            <a:r>
              <a:rPr lang="es-PE" i="0" dirty="0"/>
              <a:t>¡Comencemos!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98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99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7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17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8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88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75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601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908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66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14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FontTx/>
              <a:buNone/>
            </a:pPr>
            <a:r>
              <a:rPr lang="es-PE" sz="1800" i="0" dirty="0"/>
              <a:t>¿Qué entendemos por comercio exterior?</a:t>
            </a:r>
          </a:p>
          <a:p>
            <a:pPr marL="0" indent="0" algn="just">
              <a:buFontTx/>
              <a:buNone/>
            </a:pPr>
            <a:endParaRPr lang="es-PE" sz="1800" i="0" dirty="0"/>
          </a:p>
          <a:p>
            <a:pPr marL="0" indent="0" algn="just">
              <a:buFontTx/>
              <a:buNone/>
            </a:pPr>
            <a:r>
              <a:rPr lang="es-PE" sz="1800" i="0" dirty="0"/>
              <a:t>El comercio exterior es el intercambio de bienes y servicios desde un punto de origen a un punto de destino, buscando cubrir una demanda insatisfecha en el mercado local.</a:t>
            </a:r>
          </a:p>
          <a:p>
            <a:pPr marL="0" indent="0" algn="just">
              <a:buFontTx/>
              <a:buNone/>
            </a:pPr>
            <a:endParaRPr lang="es-PE" sz="1800" i="0" dirty="0"/>
          </a:p>
          <a:p>
            <a:pPr marL="0" indent="0" algn="just">
              <a:buFontTx/>
              <a:buNone/>
            </a:pPr>
            <a:r>
              <a:rPr lang="es-PE" sz="1800" i="0" dirty="0"/>
              <a:t>En este intercambio participan una serie de actores, que van desde el transportista que traslada la mercancía hasta la dependencia aduanera, la cual efectúa los controles de importación o exportación del caso.</a:t>
            </a:r>
          </a:p>
          <a:p>
            <a:pPr marL="0" indent="0" algn="just">
              <a:buFontTx/>
              <a:buNone/>
            </a:pPr>
            <a:endParaRPr lang="es-PE" sz="1800" i="0" dirty="0"/>
          </a:p>
          <a:p>
            <a:pPr marL="0" indent="0" algn="just">
              <a:buFontTx/>
              <a:buNone/>
            </a:pPr>
            <a:r>
              <a:rPr lang="es-PE" sz="1800" i="0" dirty="0"/>
              <a:t>Tengamos presente que la importación es el ingreso de mercancías al Perú para su uso o consumo; mientras que la exportación es la salida de productos a otros países del mundo.</a:t>
            </a:r>
          </a:p>
          <a:p>
            <a:pPr marL="0" indent="0" algn="just">
              <a:buFontTx/>
              <a:buNone/>
            </a:pPr>
            <a:endParaRPr lang="es-PE" sz="1800" i="0" dirty="0"/>
          </a:p>
          <a:p>
            <a:pPr marL="0" indent="0" algn="just">
              <a:buFontTx/>
              <a:buNone/>
            </a:pPr>
            <a:r>
              <a:rPr lang="es-PE" sz="1800" i="0" dirty="0"/>
              <a:t>Cumplidas las formalidades aduaneras, la mercancía es autorizada para embarcarse. Las principales vías de transporte internacional son la vía aérea y marítima; existiendo además la vía terrestre, fluvial, entre los principales.</a:t>
            </a:r>
          </a:p>
          <a:p>
            <a:pPr marL="0" indent="0" algn="just">
              <a:buFontTx/>
              <a:buNone/>
            </a:pPr>
            <a:endParaRPr lang="es-PE" sz="1800" i="0" dirty="0"/>
          </a:p>
          <a:p>
            <a:pPr marL="0" indent="0" algn="just">
              <a:buFontTx/>
              <a:buNone/>
            </a:pPr>
            <a:r>
              <a:rPr lang="es-PE" sz="1800" i="0" dirty="0"/>
              <a:t>Una vez que la mercancía arribe al punto de destino, le corresponde un nuevo control aduanero. Si todo se encuentra conforme, se procede a autorizar la disponibilidad de la misma, con lo cual la mercancía llega a su destino final.</a:t>
            </a:r>
          </a:p>
          <a:p>
            <a:pPr marL="0" indent="0" algn="just">
              <a:buFontTx/>
              <a:buNone/>
            </a:pPr>
            <a:endParaRPr lang="es-PE" sz="1800" i="0" dirty="0"/>
          </a:p>
          <a:p>
            <a:pPr marL="0" indent="0" algn="just">
              <a:buFontTx/>
              <a:buNone/>
            </a:pPr>
            <a:r>
              <a:rPr lang="es-PE" sz="1800" i="0" dirty="0"/>
              <a:t>Como podemos observar, hay operaciones que se realizan en el país de origen, otras se refieren al traslado propiamente dicho y finalmente existen operaciones que se realizan en el país de destino.</a:t>
            </a:r>
          </a:p>
          <a:p>
            <a:pPr marL="0" indent="0" algn="just">
              <a:buFontTx/>
              <a:buNone/>
            </a:pPr>
            <a:endParaRPr lang="es-PE" sz="1800" i="0" dirty="0"/>
          </a:p>
          <a:p>
            <a:pPr marL="0" indent="0" algn="just">
              <a:buFontTx/>
              <a:buNone/>
            </a:pPr>
            <a:r>
              <a:rPr lang="es-PE" sz="1800" i="0" dirty="0"/>
              <a:t>La importancia del comercio internacional radica en que éste juega un papel fundamental en el desarrollo económico de los países, como veremos a continuación en las siguientes diapositivas.</a:t>
            </a:r>
          </a:p>
          <a:p>
            <a:pPr marL="0" indent="0">
              <a:buFontTx/>
              <a:buNone/>
            </a:pPr>
            <a:endParaRPr lang="es-PE" sz="1800" i="0" dirty="0"/>
          </a:p>
          <a:p>
            <a:pPr marL="0" indent="0">
              <a:buFontTx/>
              <a:buNone/>
            </a:pPr>
            <a:r>
              <a:rPr lang="es-PE" sz="1800" i="1" dirty="0"/>
              <a:t>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1" i="0" u="sng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Fuente (extracto)</a:t>
            </a:r>
            <a:r>
              <a:rPr lang="es-PE" sz="1200" b="1" i="0" dirty="0">
                <a:solidFill>
                  <a:srgbClr val="44546A"/>
                </a:solidFill>
              </a:rPr>
              <a:t>:</a:t>
            </a:r>
            <a:r>
              <a:rPr lang="es-PE" sz="1200" i="0" dirty="0">
                <a:solidFill>
                  <a:srgbClr val="44546A"/>
                </a:solidFill>
              </a:rPr>
              <a:t> http://www.incoterms-2010.es/los-incoterms-2010-y-la-cadena-logistica</a:t>
            </a:r>
            <a:endParaRPr lang="es-PE" i="0" dirty="0"/>
          </a:p>
          <a:p>
            <a:pPr marL="0" indent="0">
              <a:buFontTx/>
              <a:buNone/>
            </a:pPr>
            <a:endParaRPr lang="es-PE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5D84A-263E-4221-A2A4-81F0E2F1A2A2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3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469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90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33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75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8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578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90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23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6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56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Ahora bien, nos corresponde conocer lo que es el “Exporta Fácil”.</a:t>
            </a:r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En primer lugar debemos mencionar que se trata de un mecanismo promotor </a:t>
            </a:r>
            <a:r>
              <a:rPr lang="es-ES" dirty="0"/>
              <a:t>de exportaciones que permite al micro y pequeño empresario, exportar sus productos a los mercados internaciones a través de SERPOST S.A.</a:t>
            </a: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-----</a:t>
            </a:r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Información extraída de Gob.pe (material informativo en temas aduaneros (Compendio) … </a:t>
            </a:r>
            <a:r>
              <a:rPr lang="es-PE" dirty="0" err="1"/>
              <a:t>pdf</a:t>
            </a:r>
            <a:r>
              <a:rPr lang="es-PE" dirty="0"/>
              <a:t> involucrado).</a:t>
            </a:r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i="0" dirty="0"/>
          </a:p>
          <a:p>
            <a:pPr marL="0" indent="0">
              <a:buFontTx/>
              <a:buNone/>
            </a:pPr>
            <a:endParaRPr lang="es-PE" i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5D84A-263E-4221-A2A4-81F0E2F1A2A2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788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Ahora bien, nos corresponde conocer lo que es el “Exporta Fácil”.</a:t>
            </a:r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En primer lugar debemos mencionar que se trata de un mecanismo promotor </a:t>
            </a:r>
            <a:r>
              <a:rPr lang="es-ES" dirty="0"/>
              <a:t>de exportaciones que permite al micro y pequeño empresario, exportar sus productos a los mercados internaciones a través de SERPOST S.A.</a:t>
            </a: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-----</a:t>
            </a:r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Información extraída de Gob.pe (material informativo en temas aduaneros (Compendio) … </a:t>
            </a:r>
            <a:r>
              <a:rPr lang="es-PE" dirty="0" err="1"/>
              <a:t>pdf</a:t>
            </a:r>
            <a:r>
              <a:rPr lang="es-PE" dirty="0"/>
              <a:t> involucrado).</a:t>
            </a:r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i="0" dirty="0"/>
          </a:p>
          <a:p>
            <a:pPr marL="0" indent="0">
              <a:buFontTx/>
              <a:buNone/>
            </a:pPr>
            <a:endParaRPr lang="es-PE" i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5D84A-263E-4221-A2A4-81F0E2F1A2A2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7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Ahora bien, nos corresponde conocer lo que es el “Exporta Fácil”.</a:t>
            </a:r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En primer lugar debemos mencionar que se trata de un mecanismo promotor </a:t>
            </a:r>
            <a:r>
              <a:rPr lang="es-ES" dirty="0"/>
              <a:t>de exportaciones que permite al micro y pequeño empresario, exportar sus productos a los mercados internaciones a través de SERPOST S.A.</a:t>
            </a: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-----</a:t>
            </a:r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Información extraída de Gob.pe (material informativo en temas aduaneros (Compendio) … </a:t>
            </a:r>
            <a:r>
              <a:rPr lang="es-PE" dirty="0" err="1"/>
              <a:t>pdf</a:t>
            </a:r>
            <a:r>
              <a:rPr lang="es-PE" dirty="0"/>
              <a:t> involucrado).</a:t>
            </a:r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  <a:p>
            <a:pPr marL="0" marR="0" lvl="0" indent="0" algn="l" defTabSz="3463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i="0" dirty="0"/>
          </a:p>
          <a:p>
            <a:pPr marL="0" indent="0">
              <a:buFontTx/>
              <a:buNone/>
            </a:pPr>
            <a:endParaRPr lang="es-PE" i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5D84A-263E-4221-A2A4-81F0E2F1A2A2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247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71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57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b="0" dirty="0"/>
              <a:t>comercio exterior en La Libertad, </a:t>
            </a:r>
            <a:r>
              <a:rPr lang="es-ES" dirty="0"/>
              <a:t>una de las regiones más importantes del norte del Perú, tiene un rol significativo en la economía regional gracias a su ubicación estratégica, su diversidad productiva y su infraestructura en desarrollo.</a:t>
            </a:r>
          </a:p>
          <a:p>
            <a:endParaRPr lang="es-ES" dirty="0"/>
          </a:p>
          <a:p>
            <a:r>
              <a:rPr lang="es-ES" b="1" dirty="0"/>
              <a:t>Sectores con mayor participación: </a:t>
            </a:r>
          </a:p>
          <a:p>
            <a:r>
              <a:rPr lang="es-ES" b="1" dirty="0"/>
              <a:t>Agroexportación</a:t>
            </a:r>
            <a:r>
              <a:rPr lang="es-ES" dirty="0"/>
              <a:t>: Es el sector más dinámico y con mayor crecimiento. Las empresas agroindustriales como Camposol, </a:t>
            </a:r>
            <a:r>
              <a:rPr lang="es-ES" dirty="0" err="1"/>
              <a:t>Danper</a:t>
            </a:r>
            <a:r>
              <a:rPr lang="es-ES" dirty="0"/>
              <a:t> o Virú S.A. tienen fuerte presencia en la región.</a:t>
            </a:r>
          </a:p>
          <a:p>
            <a:r>
              <a:rPr lang="es-ES" b="1" dirty="0"/>
              <a:t>Minería</a:t>
            </a:r>
            <a:r>
              <a:rPr lang="es-ES" dirty="0"/>
              <a:t>: Hay operaciones formales, pero también minería ilegal, especialmente en zonas como Pataz, que afecta la legalidad del comercio exterior.</a:t>
            </a:r>
          </a:p>
          <a:p>
            <a:r>
              <a:rPr lang="es-ES" b="1" dirty="0"/>
              <a:t>Textil y confecciones</a:t>
            </a:r>
            <a:r>
              <a:rPr lang="es-ES" dirty="0"/>
              <a:t>: Aunque en menor escala, algunas MYPES participan en exportación de textiles.</a:t>
            </a:r>
          </a:p>
          <a:p>
            <a:endParaRPr lang="es-ES" dirty="0"/>
          </a:p>
          <a:p>
            <a:r>
              <a:rPr lang="es-ES" dirty="0"/>
              <a:t>Los </a:t>
            </a:r>
            <a:r>
              <a:rPr lang="es-ES" b="1" dirty="0"/>
              <a:t>principales productos </a:t>
            </a:r>
            <a:r>
              <a:rPr lang="es-ES" dirty="0"/>
              <a:t>que exporta La Libertad son: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Espárragos frescos y en conserva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Palta </a:t>
            </a:r>
            <a:r>
              <a:rPr lang="es-ES" b="0" dirty="0" err="1"/>
              <a:t>hass</a:t>
            </a:r>
            <a:endParaRPr lang="es-E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Frutas como mango y arándano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Maíz gigante del norte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Harina y aceite de pescado (en menor medida)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Productos agroindustriales procesados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 Minería: oro (aunque parte de este se extrae de manera informal o ilegal)</a:t>
            </a:r>
          </a:p>
          <a:p>
            <a:endParaRPr lang="es-ES" b="0" dirty="0"/>
          </a:p>
          <a:p>
            <a:r>
              <a:rPr lang="es-ES" b="0" dirty="0"/>
              <a:t>Los </a:t>
            </a:r>
            <a:r>
              <a:rPr lang="es-ES" b="1" dirty="0"/>
              <a:t>principales destinos </a:t>
            </a:r>
            <a:r>
              <a:rPr lang="es-ES" b="0" dirty="0"/>
              <a:t>de exportación son: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Estados Unidos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Canadá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Reino unido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España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Francia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0" dirty="0"/>
              <a:t>Chile</a:t>
            </a:r>
          </a:p>
          <a:p>
            <a:endParaRPr lang="es-ES" dirty="0"/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81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4.w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w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campus.sunat.gob.pe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4.wmf"/><Relationship Id="rId4" Type="http://schemas.openxmlformats.org/officeDocument/2006/relationships/hyperlink" Target="mailto:site2max@gmail.com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hyperlink" Target="mailto:site2max@gmail.com" TargetMode="External"/><Relationship Id="rId4" Type="http://schemas.openxmlformats.org/officeDocument/2006/relationships/hyperlink" Target="https://webcampus.sunat.gob.pe/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hyperlink" Target="mailto:site2max@gmail.com" TargetMode="External"/><Relationship Id="rId4" Type="http://schemas.openxmlformats.org/officeDocument/2006/relationships/hyperlink" Target="https://webcampus.sunat.gob.pe/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hyperlink" Target="mailto:site2max@gmail.com" TargetMode="External"/><Relationship Id="rId4" Type="http://schemas.openxmlformats.org/officeDocument/2006/relationships/hyperlink" Target="https://webcampus.sunat.gob.pe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4D5C56B2-6712-44AD-809A-F96795DE955C}"/>
              </a:ext>
            </a:extLst>
          </p:cNvPr>
          <p:cNvGrpSpPr/>
          <p:nvPr userDrawn="1"/>
        </p:nvGrpSpPr>
        <p:grpSpPr>
          <a:xfrm>
            <a:off x="6684076" y="-8602"/>
            <a:ext cx="2654256" cy="5109240"/>
            <a:chOff x="17296468" y="-8601"/>
            <a:chExt cx="7160475" cy="13718408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2CF87824-A539-4044-AC38-9DDAA0F7A0A4}"/>
                </a:ext>
              </a:extLst>
            </p:cNvPr>
            <p:cNvGrpSpPr/>
            <p:nvPr userDrawn="1"/>
          </p:nvGrpSpPr>
          <p:grpSpPr>
            <a:xfrm>
              <a:off x="17296468" y="-8601"/>
              <a:ext cx="7160475" cy="12221958"/>
              <a:chOff x="17296468" y="-8601"/>
              <a:chExt cx="7160475" cy="12221958"/>
            </a:xfrm>
          </p:grpSpPr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3739A0D5-A271-4376-8162-8D431CF0794A}"/>
                  </a:ext>
                </a:extLst>
              </p:cNvPr>
              <p:cNvSpPr/>
              <p:nvPr/>
            </p:nvSpPr>
            <p:spPr>
              <a:xfrm>
                <a:off x="20514969" y="4520826"/>
                <a:ext cx="3941974" cy="6987444"/>
              </a:xfrm>
              <a:custGeom>
                <a:avLst/>
                <a:gdLst>
                  <a:gd name="connsiteX0" fmla="*/ 3941974 w 3941974"/>
                  <a:gd name="connsiteY0" fmla="*/ 0 h 6987444"/>
                  <a:gd name="connsiteX1" fmla="*/ 0 w 3941974"/>
                  <a:gd name="connsiteY1" fmla="*/ 0 h 6987444"/>
                  <a:gd name="connsiteX2" fmla="*/ 3941974 w 3941974"/>
                  <a:gd name="connsiteY2" fmla="*/ 6987445 h 6987444"/>
                  <a:gd name="connsiteX3" fmla="*/ 3941974 w 3941974"/>
                  <a:gd name="connsiteY3" fmla="*/ 0 h 69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1974" h="6987444">
                    <a:moveTo>
                      <a:pt x="3941974" y="0"/>
                    </a:moveTo>
                    <a:lnTo>
                      <a:pt x="0" y="0"/>
                    </a:lnTo>
                    <a:lnTo>
                      <a:pt x="3941974" y="6987445"/>
                    </a:lnTo>
                    <a:lnTo>
                      <a:pt x="3941974" y="0"/>
                    </a:lnTo>
                    <a:close/>
                  </a:path>
                </a:pathLst>
              </a:custGeom>
              <a:solidFill>
                <a:srgbClr val="DADADA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4EA5B04-843D-4F94-A68A-0F510A185BA2}"/>
                  </a:ext>
                </a:extLst>
              </p:cNvPr>
              <p:cNvSpPr/>
              <p:nvPr/>
            </p:nvSpPr>
            <p:spPr>
              <a:xfrm>
                <a:off x="17296468" y="4511397"/>
                <a:ext cx="6044030" cy="7701960"/>
              </a:xfrm>
              <a:custGeom>
                <a:avLst/>
                <a:gdLst>
                  <a:gd name="connsiteX0" fmla="*/ 0 w 6044030"/>
                  <a:gd name="connsiteY0" fmla="*/ 0 h 7701960"/>
                  <a:gd name="connsiteX1" fmla="*/ 4360877 w 6044030"/>
                  <a:gd name="connsiteY1" fmla="*/ 7701960 h 7701960"/>
                  <a:gd name="connsiteX2" fmla="*/ 6044031 w 6044030"/>
                  <a:gd name="connsiteY2" fmla="*/ 7701960 h 7701960"/>
                  <a:gd name="connsiteX3" fmla="*/ 1707199 w 6044030"/>
                  <a:gd name="connsiteY3" fmla="*/ 0 h 7701960"/>
                  <a:gd name="connsiteX4" fmla="*/ 0 w 6044030"/>
                  <a:gd name="connsiteY4" fmla="*/ 0 h 7701960"/>
                  <a:gd name="connsiteX5" fmla="*/ 0 w 6044030"/>
                  <a:gd name="connsiteY5" fmla="*/ 0 h 7701960"/>
                  <a:gd name="connsiteX6" fmla="*/ 0 w 6044030"/>
                  <a:gd name="connsiteY6" fmla="*/ 0 h 770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44030" h="7701960">
                    <a:moveTo>
                      <a:pt x="0" y="0"/>
                    </a:moveTo>
                    <a:lnTo>
                      <a:pt x="4360877" y="7701960"/>
                    </a:lnTo>
                    <a:lnTo>
                      <a:pt x="6044031" y="7701960"/>
                    </a:lnTo>
                    <a:lnTo>
                      <a:pt x="170719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A3C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AC32327A-53D4-42E9-925B-70EE9D846498}"/>
                  </a:ext>
                </a:extLst>
              </p:cNvPr>
              <p:cNvSpPr/>
              <p:nvPr/>
            </p:nvSpPr>
            <p:spPr>
              <a:xfrm>
                <a:off x="20524163" y="4520826"/>
                <a:ext cx="1702955" cy="1496686"/>
              </a:xfrm>
              <a:custGeom>
                <a:avLst/>
                <a:gdLst>
                  <a:gd name="connsiteX0" fmla="*/ 851478 w 1702955"/>
                  <a:gd name="connsiteY0" fmla="*/ 1496687 h 1496686"/>
                  <a:gd name="connsiteX1" fmla="*/ 1702955 w 1702955"/>
                  <a:gd name="connsiteY1" fmla="*/ 0 h 1496686"/>
                  <a:gd name="connsiteX2" fmla="*/ 0 w 1702955"/>
                  <a:gd name="connsiteY2" fmla="*/ 0 h 1496686"/>
                  <a:gd name="connsiteX3" fmla="*/ 851478 w 1702955"/>
                  <a:gd name="connsiteY3" fmla="*/ 1496687 h 1496686"/>
                  <a:gd name="connsiteX4" fmla="*/ 851478 w 1702955"/>
                  <a:gd name="connsiteY4" fmla="*/ 1496687 h 1496686"/>
                  <a:gd name="connsiteX5" fmla="*/ 851478 w 170295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2955" h="1496686">
                    <a:moveTo>
                      <a:pt x="851478" y="1496687"/>
                    </a:moveTo>
                    <a:lnTo>
                      <a:pt x="1702955" y="0"/>
                    </a:lnTo>
                    <a:lnTo>
                      <a:pt x="0" y="0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2D6F4AAC-A224-48CE-A8C3-DF8908D7797D}"/>
                  </a:ext>
                </a:extLst>
              </p:cNvPr>
              <p:cNvSpPr/>
              <p:nvPr/>
            </p:nvSpPr>
            <p:spPr>
              <a:xfrm>
                <a:off x="21469228" y="6093655"/>
                <a:ext cx="1693525" cy="1496451"/>
              </a:xfrm>
              <a:custGeom>
                <a:avLst/>
                <a:gdLst>
                  <a:gd name="connsiteX0" fmla="*/ 846763 w 1693525"/>
                  <a:gd name="connsiteY0" fmla="*/ 1496451 h 1496451"/>
                  <a:gd name="connsiteX1" fmla="*/ 1693526 w 1693525"/>
                  <a:gd name="connsiteY1" fmla="*/ 0 h 1496451"/>
                  <a:gd name="connsiteX2" fmla="*/ 0 w 1693525"/>
                  <a:gd name="connsiteY2" fmla="*/ 0 h 1496451"/>
                  <a:gd name="connsiteX3" fmla="*/ 846763 w 1693525"/>
                  <a:gd name="connsiteY3" fmla="*/ 1496451 h 1496451"/>
                  <a:gd name="connsiteX4" fmla="*/ 846763 w 1693525"/>
                  <a:gd name="connsiteY4" fmla="*/ 1496451 h 1496451"/>
                  <a:gd name="connsiteX5" fmla="*/ 846763 w 1693525"/>
                  <a:gd name="connsiteY5" fmla="*/ 1496451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451">
                    <a:moveTo>
                      <a:pt x="846763" y="1496451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ED1FD19-22D6-4219-A1AF-A70799265252}"/>
                  </a:ext>
                </a:extLst>
              </p:cNvPr>
              <p:cNvSpPr/>
              <p:nvPr/>
            </p:nvSpPr>
            <p:spPr>
              <a:xfrm>
                <a:off x="22404863" y="7656820"/>
                <a:ext cx="1693525" cy="1506115"/>
              </a:xfrm>
              <a:custGeom>
                <a:avLst/>
                <a:gdLst>
                  <a:gd name="connsiteX0" fmla="*/ 846763 w 1693525"/>
                  <a:gd name="connsiteY0" fmla="*/ 1506116 h 1506115"/>
                  <a:gd name="connsiteX1" fmla="*/ 1693526 w 1693525"/>
                  <a:gd name="connsiteY1" fmla="*/ 0 h 1506115"/>
                  <a:gd name="connsiteX2" fmla="*/ 0 w 1693525"/>
                  <a:gd name="connsiteY2" fmla="*/ 0 h 1506115"/>
                  <a:gd name="connsiteX3" fmla="*/ 846763 w 1693525"/>
                  <a:gd name="connsiteY3" fmla="*/ 1506116 h 1506115"/>
                  <a:gd name="connsiteX4" fmla="*/ 846763 w 1693525"/>
                  <a:gd name="connsiteY4" fmla="*/ 1506116 h 1506115"/>
                  <a:gd name="connsiteX5" fmla="*/ 846763 w 1693525"/>
                  <a:gd name="connsiteY5" fmla="*/ 1506116 h 150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5">
                    <a:moveTo>
                      <a:pt x="846763" y="1506116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F930482D-F5A2-47F6-A9EC-FCF4718BAFE3}"/>
                  </a:ext>
                </a:extLst>
              </p:cNvPr>
              <p:cNvSpPr/>
              <p:nvPr/>
            </p:nvSpPr>
            <p:spPr>
              <a:xfrm>
                <a:off x="22404863" y="4520826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1496687 h 1496686"/>
                  <a:gd name="connsiteX1" fmla="*/ 1693526 w 1693525"/>
                  <a:gd name="connsiteY1" fmla="*/ 0 h 1496686"/>
                  <a:gd name="connsiteX2" fmla="*/ 0 w 1693525"/>
                  <a:gd name="connsiteY2" fmla="*/ 0 h 1496686"/>
                  <a:gd name="connsiteX3" fmla="*/ 846763 w 1693525"/>
                  <a:gd name="connsiteY3" fmla="*/ 1496687 h 1496686"/>
                  <a:gd name="connsiteX4" fmla="*/ 846763 w 1693525"/>
                  <a:gd name="connsiteY4" fmla="*/ 1496687 h 1496686"/>
                  <a:gd name="connsiteX5" fmla="*/ 846763 w 169352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1496687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EBDA1DD4-17BE-41A6-9F1F-E53DB18106B5}"/>
                  </a:ext>
                </a:extLst>
              </p:cNvPr>
              <p:cNvSpPr/>
              <p:nvPr/>
            </p:nvSpPr>
            <p:spPr>
              <a:xfrm>
                <a:off x="21469228" y="4520826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0 h 1496686"/>
                  <a:gd name="connsiteX1" fmla="*/ 0 w 1693525"/>
                  <a:gd name="connsiteY1" fmla="*/ 1496687 h 1496686"/>
                  <a:gd name="connsiteX2" fmla="*/ 1693526 w 1693525"/>
                  <a:gd name="connsiteY2" fmla="*/ 1496687 h 1496686"/>
                  <a:gd name="connsiteX3" fmla="*/ 846763 w 1693525"/>
                  <a:gd name="connsiteY3" fmla="*/ 0 h 1496686"/>
                  <a:gd name="connsiteX4" fmla="*/ 846763 w 1693525"/>
                  <a:gd name="connsiteY4" fmla="*/ 0 h 1496686"/>
                  <a:gd name="connsiteX5" fmla="*/ 846763 w 1693525"/>
                  <a:gd name="connsiteY5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0"/>
                    </a:moveTo>
                    <a:lnTo>
                      <a:pt x="0" y="1496687"/>
                    </a:lnTo>
                    <a:lnTo>
                      <a:pt x="1693526" y="1496687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5FFDE051-B6E3-47F7-BEC3-B07503623E4C}"/>
                  </a:ext>
                </a:extLst>
              </p:cNvPr>
              <p:cNvSpPr/>
              <p:nvPr/>
            </p:nvSpPr>
            <p:spPr>
              <a:xfrm>
                <a:off x="22404863" y="6093655"/>
                <a:ext cx="1693525" cy="1506116"/>
              </a:xfrm>
              <a:custGeom>
                <a:avLst/>
                <a:gdLst>
                  <a:gd name="connsiteX0" fmla="*/ 846763 w 1693525"/>
                  <a:gd name="connsiteY0" fmla="*/ 0 h 1506116"/>
                  <a:gd name="connsiteX1" fmla="*/ 0 w 1693525"/>
                  <a:gd name="connsiteY1" fmla="*/ 1506116 h 1506116"/>
                  <a:gd name="connsiteX2" fmla="*/ 1693526 w 1693525"/>
                  <a:gd name="connsiteY2" fmla="*/ 1506116 h 1506116"/>
                  <a:gd name="connsiteX3" fmla="*/ 846763 w 1693525"/>
                  <a:gd name="connsiteY3" fmla="*/ 0 h 1506116"/>
                  <a:gd name="connsiteX4" fmla="*/ 846763 w 1693525"/>
                  <a:gd name="connsiteY4" fmla="*/ 0 h 1506116"/>
                  <a:gd name="connsiteX5" fmla="*/ 846763 w 1693525"/>
                  <a:gd name="connsiteY5" fmla="*/ 0 h 150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6">
                    <a:moveTo>
                      <a:pt x="846763" y="0"/>
                    </a:moveTo>
                    <a:lnTo>
                      <a:pt x="0" y="1506116"/>
                    </a:lnTo>
                    <a:lnTo>
                      <a:pt x="1693526" y="1506116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43160BB9-78B4-499A-AE48-A2E6BFF6DC61}"/>
                  </a:ext>
                </a:extLst>
              </p:cNvPr>
              <p:cNvSpPr/>
              <p:nvPr/>
            </p:nvSpPr>
            <p:spPr>
              <a:xfrm>
                <a:off x="23340499" y="9248743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0 h 1496686"/>
                  <a:gd name="connsiteX1" fmla="*/ 0 w 1116444"/>
                  <a:gd name="connsiteY1" fmla="*/ 0 h 1496686"/>
                  <a:gd name="connsiteX2" fmla="*/ 846763 w 1116444"/>
                  <a:gd name="connsiteY2" fmla="*/ 1496686 h 1496686"/>
                  <a:gd name="connsiteX3" fmla="*/ 1116444 w 1116444"/>
                  <a:gd name="connsiteY3" fmla="*/ 1020265 h 1496686"/>
                  <a:gd name="connsiteX4" fmla="*/ 1116444 w 1116444"/>
                  <a:gd name="connsiteY4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686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7234FDB8-9640-4302-A701-B0E70C59D109}"/>
                  </a:ext>
                </a:extLst>
              </p:cNvPr>
              <p:cNvSpPr/>
              <p:nvPr/>
            </p:nvSpPr>
            <p:spPr>
              <a:xfrm>
                <a:off x="23340499" y="7666484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476423 h 1496451"/>
                  <a:gd name="connsiteX1" fmla="*/ 846763 w 1116444"/>
                  <a:gd name="connsiteY1" fmla="*/ 0 h 1496451"/>
                  <a:gd name="connsiteX2" fmla="*/ 0 w 1116444"/>
                  <a:gd name="connsiteY2" fmla="*/ 1496451 h 1496451"/>
                  <a:gd name="connsiteX3" fmla="*/ 1116444 w 1116444"/>
                  <a:gd name="connsiteY3" fmla="*/ 1496451 h 1496451"/>
                  <a:gd name="connsiteX4" fmla="*/ 1116444 w 1116444"/>
                  <a:gd name="connsiteY4" fmla="*/ 476423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476423"/>
                    </a:moveTo>
                    <a:lnTo>
                      <a:pt x="846763" y="0"/>
                    </a:lnTo>
                    <a:lnTo>
                      <a:pt x="0" y="1496451"/>
                    </a:lnTo>
                    <a:lnTo>
                      <a:pt x="1116444" y="1496451"/>
                    </a:lnTo>
                    <a:lnTo>
                      <a:pt x="1116444" y="476423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BD2A9AE0-1FCC-4101-82EB-B9E3806700C6}"/>
                  </a:ext>
                </a:extLst>
              </p:cNvPr>
              <p:cNvSpPr/>
              <p:nvPr/>
            </p:nvSpPr>
            <p:spPr>
              <a:xfrm>
                <a:off x="23340499" y="6093655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0 h 1496451"/>
                  <a:gd name="connsiteX1" fmla="*/ 0 w 1116444"/>
                  <a:gd name="connsiteY1" fmla="*/ 0 h 1496451"/>
                  <a:gd name="connsiteX2" fmla="*/ 846763 w 1116444"/>
                  <a:gd name="connsiteY2" fmla="*/ 1496451 h 1496451"/>
                  <a:gd name="connsiteX3" fmla="*/ 1116444 w 1116444"/>
                  <a:gd name="connsiteY3" fmla="*/ 1020265 h 1496451"/>
                  <a:gd name="connsiteX4" fmla="*/ 1116444 w 1116444"/>
                  <a:gd name="connsiteY4" fmla="*/ 0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451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1DF1A975-B8DE-4C17-B69E-A157D108E738}"/>
                  </a:ext>
                </a:extLst>
              </p:cNvPr>
              <p:cNvSpPr/>
              <p:nvPr/>
            </p:nvSpPr>
            <p:spPr>
              <a:xfrm>
                <a:off x="23340499" y="4520826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476422 h 1496686"/>
                  <a:gd name="connsiteX1" fmla="*/ 846763 w 1116444"/>
                  <a:gd name="connsiteY1" fmla="*/ 0 h 1496686"/>
                  <a:gd name="connsiteX2" fmla="*/ 0 w 1116444"/>
                  <a:gd name="connsiteY2" fmla="*/ 1496687 h 1496686"/>
                  <a:gd name="connsiteX3" fmla="*/ 1116444 w 1116444"/>
                  <a:gd name="connsiteY3" fmla="*/ 1496687 h 1496686"/>
                  <a:gd name="connsiteX4" fmla="*/ 1116444 w 1116444"/>
                  <a:gd name="connsiteY4" fmla="*/ 476422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476422"/>
                    </a:moveTo>
                    <a:lnTo>
                      <a:pt x="846763" y="0"/>
                    </a:lnTo>
                    <a:lnTo>
                      <a:pt x="0" y="1496687"/>
                    </a:lnTo>
                    <a:lnTo>
                      <a:pt x="1116444" y="1496687"/>
                    </a:lnTo>
                    <a:lnTo>
                      <a:pt x="1116444" y="476422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B6FC21EE-5524-4F2E-BF70-90D9A943D141}"/>
                  </a:ext>
                </a:extLst>
              </p:cNvPr>
              <p:cNvSpPr/>
              <p:nvPr/>
            </p:nvSpPr>
            <p:spPr>
              <a:xfrm>
                <a:off x="17582887" y="-8601"/>
                <a:ext cx="6874055" cy="12074387"/>
              </a:xfrm>
              <a:custGeom>
                <a:avLst/>
                <a:gdLst>
                  <a:gd name="connsiteX0" fmla="*/ 0 w 6874055"/>
                  <a:gd name="connsiteY0" fmla="*/ 0 h 12074387"/>
                  <a:gd name="connsiteX1" fmla="*/ 88872 w 6874055"/>
                  <a:gd name="connsiteY1" fmla="*/ 157000 h 12074387"/>
                  <a:gd name="connsiteX2" fmla="*/ 161950 w 6874055"/>
                  <a:gd name="connsiteY2" fmla="*/ 157000 h 12074387"/>
                  <a:gd name="connsiteX3" fmla="*/ 6873821 w 6874055"/>
                  <a:gd name="connsiteY3" fmla="*/ 12074387 h 12074387"/>
                  <a:gd name="connsiteX4" fmla="*/ 6874056 w 6874055"/>
                  <a:gd name="connsiteY4" fmla="*/ 12074387 h 12074387"/>
                  <a:gd name="connsiteX5" fmla="*/ 6874056 w 6874055"/>
                  <a:gd name="connsiteY5" fmla="*/ 11525123 h 12074387"/>
                  <a:gd name="connsiteX6" fmla="*/ 372698 w 6874055"/>
                  <a:gd name="connsiteY6" fmla="*/ 0 h 12074387"/>
                  <a:gd name="connsiteX7" fmla="*/ 0 w 6874055"/>
                  <a:gd name="connsiteY7" fmla="*/ 0 h 1207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4055" h="12074387">
                    <a:moveTo>
                      <a:pt x="0" y="0"/>
                    </a:moveTo>
                    <a:lnTo>
                      <a:pt x="88872" y="157000"/>
                    </a:lnTo>
                    <a:lnTo>
                      <a:pt x="161950" y="157000"/>
                    </a:lnTo>
                    <a:lnTo>
                      <a:pt x="6873821" y="12074387"/>
                    </a:lnTo>
                    <a:lnTo>
                      <a:pt x="6874056" y="12074387"/>
                    </a:lnTo>
                    <a:lnTo>
                      <a:pt x="6874056" y="11525123"/>
                    </a:lnTo>
                    <a:lnTo>
                      <a:pt x="372698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20000">
                    <a:schemeClr val="accent2"/>
                  </a:gs>
                  <a:gs pos="97000">
                    <a:srgbClr val="FFFFFF"/>
                  </a:gs>
                </a:gsLst>
                <a:lin ang="5400000" scaled="1"/>
              </a:gra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6D27CFA3-45B2-4A20-BDB2-1A84FE93C95D}"/>
                  </a:ext>
                </a:extLst>
              </p:cNvPr>
              <p:cNvSpPr/>
              <p:nvPr/>
            </p:nvSpPr>
            <p:spPr>
              <a:xfrm>
                <a:off x="17966429" y="-8601"/>
                <a:ext cx="1860191" cy="1679381"/>
              </a:xfrm>
              <a:custGeom>
                <a:avLst/>
                <a:gdLst>
                  <a:gd name="connsiteX0" fmla="*/ 0 w 1860191"/>
                  <a:gd name="connsiteY0" fmla="*/ 0 h 1679381"/>
                  <a:gd name="connsiteX1" fmla="*/ 941764 w 1860191"/>
                  <a:gd name="connsiteY1" fmla="*/ 1679382 h 1679381"/>
                  <a:gd name="connsiteX2" fmla="*/ 1860191 w 1860191"/>
                  <a:gd name="connsiteY2" fmla="*/ 0 h 1679381"/>
                  <a:gd name="connsiteX3" fmla="*/ 0 w 1860191"/>
                  <a:gd name="connsiteY3" fmla="*/ 0 h 1679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0191" h="1679381">
                    <a:moveTo>
                      <a:pt x="0" y="0"/>
                    </a:moveTo>
                    <a:lnTo>
                      <a:pt x="941764" y="1679382"/>
                    </a:lnTo>
                    <a:lnTo>
                      <a:pt x="186019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7CBE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A05B8753-4BD6-41C0-AC4B-940C929CD7A7}"/>
                  </a:ext>
                </a:extLst>
              </p:cNvPr>
              <p:cNvSpPr/>
              <p:nvPr/>
            </p:nvSpPr>
            <p:spPr>
              <a:xfrm>
                <a:off x="17324521" y="-8601"/>
                <a:ext cx="7132422" cy="4519998"/>
              </a:xfrm>
              <a:custGeom>
                <a:avLst/>
                <a:gdLst>
                  <a:gd name="connsiteX0" fmla="*/ 2504222 w 7132422"/>
                  <a:gd name="connsiteY0" fmla="*/ 0 h 4519998"/>
                  <a:gd name="connsiteX1" fmla="*/ 0 w 7132422"/>
                  <a:gd name="connsiteY1" fmla="*/ 4519998 h 4519998"/>
                  <a:gd name="connsiteX2" fmla="*/ 7132422 w 7132422"/>
                  <a:gd name="connsiteY2" fmla="*/ 4519998 h 4519998"/>
                  <a:gd name="connsiteX3" fmla="*/ 7132422 w 7132422"/>
                  <a:gd name="connsiteY3" fmla="*/ 0 h 4519998"/>
                  <a:gd name="connsiteX4" fmla="*/ 2504222 w 7132422"/>
                  <a:gd name="connsiteY4" fmla="*/ 0 h 45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2422" h="4519998">
                    <a:moveTo>
                      <a:pt x="2504222" y="0"/>
                    </a:moveTo>
                    <a:lnTo>
                      <a:pt x="0" y="4519998"/>
                    </a:lnTo>
                    <a:lnTo>
                      <a:pt x="7132422" y="4519998"/>
                    </a:lnTo>
                    <a:lnTo>
                      <a:pt x="7132422" y="0"/>
                    </a:lnTo>
                    <a:lnTo>
                      <a:pt x="2504222" y="0"/>
                    </a:lnTo>
                    <a:close/>
                  </a:path>
                </a:pathLst>
              </a:custGeom>
              <a:solidFill>
                <a:srgbClr val="195AA3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119F9572-6175-4A0C-9915-2F8CD1195063}"/>
                </a:ext>
              </a:extLst>
            </p:cNvPr>
            <p:cNvSpPr/>
            <p:nvPr/>
          </p:nvSpPr>
          <p:spPr>
            <a:xfrm>
              <a:off x="21656402" y="12213357"/>
              <a:ext cx="1684096" cy="1496450"/>
            </a:xfrm>
            <a:custGeom>
              <a:avLst/>
              <a:gdLst>
                <a:gd name="connsiteX0" fmla="*/ 849356 w 1684096"/>
                <a:gd name="connsiteY0" fmla="*/ 1496450 h 1496450"/>
                <a:gd name="connsiteX1" fmla="*/ 1684097 w 1684096"/>
                <a:gd name="connsiteY1" fmla="*/ 0 h 1496450"/>
                <a:gd name="connsiteX2" fmla="*/ 0 w 1684096"/>
                <a:gd name="connsiteY2" fmla="*/ 0 h 1496450"/>
                <a:gd name="connsiteX3" fmla="*/ 849356 w 1684096"/>
                <a:gd name="connsiteY3" fmla="*/ 1496450 h 1496450"/>
                <a:gd name="connsiteX4" fmla="*/ 849356 w 1684096"/>
                <a:gd name="connsiteY4" fmla="*/ 1496450 h 1496450"/>
                <a:gd name="connsiteX5" fmla="*/ 849356 w 1684096"/>
                <a:gd name="connsiteY5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4096" h="1496450">
                  <a:moveTo>
                    <a:pt x="849356" y="1496450"/>
                  </a:moveTo>
                  <a:lnTo>
                    <a:pt x="1684097" y="0"/>
                  </a:lnTo>
                  <a:lnTo>
                    <a:pt x="0" y="0"/>
                  </a:lnTo>
                  <a:lnTo>
                    <a:pt x="849356" y="1496450"/>
                  </a:lnTo>
                  <a:lnTo>
                    <a:pt x="849356" y="1496450"/>
                  </a:lnTo>
                  <a:lnTo>
                    <a:pt x="849356" y="1496450"/>
                  </a:lnTo>
                  <a:close/>
                </a:path>
              </a:pathLst>
            </a:custGeom>
            <a:solidFill>
              <a:srgbClr val="BF3156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73EB980D-C320-487A-90A1-405A422434DF}"/>
                </a:ext>
              </a:extLst>
            </p:cNvPr>
            <p:cNvSpPr/>
            <p:nvPr/>
          </p:nvSpPr>
          <p:spPr>
            <a:xfrm>
              <a:off x="20804924" y="12213357"/>
              <a:ext cx="1693526" cy="1496450"/>
            </a:xfrm>
            <a:custGeom>
              <a:avLst/>
              <a:gdLst>
                <a:gd name="connsiteX0" fmla="*/ 846999 w 1693526"/>
                <a:gd name="connsiteY0" fmla="*/ 0 h 1496450"/>
                <a:gd name="connsiteX1" fmla="*/ 0 w 1693526"/>
                <a:gd name="connsiteY1" fmla="*/ 1496450 h 1496450"/>
                <a:gd name="connsiteX2" fmla="*/ 1693526 w 1693526"/>
                <a:gd name="connsiteY2" fmla="*/ 1496450 h 1496450"/>
                <a:gd name="connsiteX3" fmla="*/ 846999 w 1693526"/>
                <a:gd name="connsiteY3" fmla="*/ 0 h 1496450"/>
                <a:gd name="connsiteX4" fmla="*/ 846999 w 1693526"/>
                <a:gd name="connsiteY4" fmla="*/ 0 h 1496450"/>
                <a:gd name="connsiteX5" fmla="*/ 846999 w 1693526"/>
                <a:gd name="connsiteY5" fmla="*/ 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6" h="1496450">
                  <a:moveTo>
                    <a:pt x="846999" y="0"/>
                  </a:moveTo>
                  <a:lnTo>
                    <a:pt x="0" y="1496450"/>
                  </a:lnTo>
                  <a:lnTo>
                    <a:pt x="1693526" y="1496450"/>
                  </a:lnTo>
                  <a:lnTo>
                    <a:pt x="846999" y="0"/>
                  </a:lnTo>
                  <a:lnTo>
                    <a:pt x="846999" y="0"/>
                  </a:lnTo>
                  <a:lnTo>
                    <a:pt x="846999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AB4A4786-E221-4108-BD60-2C8B8A1BEBCD}"/>
                </a:ext>
              </a:extLst>
            </p:cNvPr>
            <p:cNvSpPr/>
            <p:nvPr/>
          </p:nvSpPr>
          <p:spPr>
            <a:xfrm>
              <a:off x="17296468" y="3014710"/>
              <a:ext cx="1712149" cy="1496686"/>
            </a:xfrm>
            <a:custGeom>
              <a:avLst/>
              <a:gdLst>
                <a:gd name="connsiteX0" fmla="*/ 849356 w 1712149"/>
                <a:gd name="connsiteY0" fmla="*/ 0 h 1496686"/>
                <a:gd name="connsiteX1" fmla="*/ 0 w 1712149"/>
                <a:gd name="connsiteY1" fmla="*/ 1496687 h 1496686"/>
                <a:gd name="connsiteX2" fmla="*/ 1712149 w 1712149"/>
                <a:gd name="connsiteY2" fmla="*/ 1496687 h 1496686"/>
                <a:gd name="connsiteX3" fmla="*/ 849356 w 1712149"/>
                <a:gd name="connsiteY3" fmla="*/ 0 h 1496686"/>
                <a:gd name="connsiteX4" fmla="*/ 849356 w 1712149"/>
                <a:gd name="connsiteY4" fmla="*/ 0 h 1496686"/>
                <a:gd name="connsiteX5" fmla="*/ 849356 w 1712149"/>
                <a:gd name="connsiteY5" fmla="*/ 0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2149" h="1496686">
                  <a:moveTo>
                    <a:pt x="849356" y="0"/>
                  </a:moveTo>
                  <a:lnTo>
                    <a:pt x="0" y="1496687"/>
                  </a:lnTo>
                  <a:lnTo>
                    <a:pt x="1712149" y="1496687"/>
                  </a:lnTo>
                  <a:lnTo>
                    <a:pt x="849356" y="0"/>
                  </a:lnTo>
                  <a:lnTo>
                    <a:pt x="849356" y="0"/>
                  </a:lnTo>
                  <a:lnTo>
                    <a:pt x="849356" y="0"/>
                  </a:lnTo>
                  <a:close/>
                </a:path>
              </a:pathLst>
            </a:custGeom>
            <a:solidFill>
              <a:srgbClr val="6D1627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AF7E9BEC-536E-4920-852A-878CC607DFC5}"/>
                </a:ext>
              </a:extLst>
            </p:cNvPr>
            <p:cNvSpPr/>
            <p:nvPr/>
          </p:nvSpPr>
          <p:spPr>
            <a:xfrm>
              <a:off x="19953446" y="12213357"/>
              <a:ext cx="1702955" cy="1496450"/>
            </a:xfrm>
            <a:custGeom>
              <a:avLst/>
              <a:gdLst>
                <a:gd name="connsiteX0" fmla="*/ 851478 w 1702955"/>
                <a:gd name="connsiteY0" fmla="*/ 1496450 h 1496450"/>
                <a:gd name="connsiteX1" fmla="*/ 1702956 w 1702955"/>
                <a:gd name="connsiteY1" fmla="*/ 0 h 1496450"/>
                <a:gd name="connsiteX2" fmla="*/ 0 w 1702955"/>
                <a:gd name="connsiteY2" fmla="*/ 0 h 1496450"/>
                <a:gd name="connsiteX3" fmla="*/ 851478 w 1702955"/>
                <a:gd name="connsiteY3" fmla="*/ 1496450 h 1496450"/>
                <a:gd name="connsiteX4" fmla="*/ 851478 w 1702955"/>
                <a:gd name="connsiteY4" fmla="*/ 1496450 h 1496450"/>
                <a:gd name="connsiteX5" fmla="*/ 851478 w 1702955"/>
                <a:gd name="connsiteY5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2955" h="1496450">
                  <a:moveTo>
                    <a:pt x="851478" y="1496450"/>
                  </a:moveTo>
                  <a:lnTo>
                    <a:pt x="1702956" y="0"/>
                  </a:lnTo>
                  <a:lnTo>
                    <a:pt x="0" y="0"/>
                  </a:lnTo>
                  <a:lnTo>
                    <a:pt x="851478" y="1496450"/>
                  </a:lnTo>
                  <a:lnTo>
                    <a:pt x="851478" y="1496450"/>
                  </a:lnTo>
                  <a:lnTo>
                    <a:pt x="851478" y="1496450"/>
                  </a:lnTo>
                  <a:close/>
                </a:path>
              </a:pathLst>
            </a:custGeom>
            <a:solidFill>
              <a:srgbClr val="6C1827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</p:grpSp>
      <p:sp>
        <p:nvSpPr>
          <p:cNvPr id="28" name="Marcador de posición de imagen 169">
            <a:extLst>
              <a:ext uri="{FF2B5EF4-FFF2-40B4-BE49-F238E27FC236}">
                <a16:creationId xmlns:a16="http://schemas.microsoft.com/office/drawing/2014/main" id="{F317E5DB-4BB7-4F71-A27B-5D3C318A0D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3597077" y="-291"/>
            <a:ext cx="4700622" cy="510092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5827 w 10000"/>
              <a:gd name="connsiteY2" fmla="*/ 2624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6233 w 10000"/>
              <a:gd name="connsiteY2" fmla="*/ 2211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6233 w 10000"/>
              <a:gd name="connsiteY2" fmla="*/ 2211 h 10000"/>
              <a:gd name="connsiteX3" fmla="*/ 6726 w 10000"/>
              <a:gd name="connsiteY3" fmla="*/ 3206 h 10000"/>
              <a:gd name="connsiteX4" fmla="*/ 10000 w 10000"/>
              <a:gd name="connsiteY4" fmla="*/ 10000 h 10000"/>
              <a:gd name="connsiteX5" fmla="*/ 0 w 10000"/>
              <a:gd name="connsiteY5" fmla="*/ 10000 h 10000"/>
              <a:gd name="connsiteX6" fmla="*/ 0 w 10000"/>
              <a:gd name="connsiteY6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6233 w 10000"/>
              <a:gd name="connsiteY2" fmla="*/ 2211 h 10000"/>
              <a:gd name="connsiteX3" fmla="*/ 5406 w 10000"/>
              <a:gd name="connsiteY3" fmla="*/ 3269 h 10000"/>
              <a:gd name="connsiteX4" fmla="*/ 10000 w 10000"/>
              <a:gd name="connsiteY4" fmla="*/ 10000 h 10000"/>
              <a:gd name="connsiteX5" fmla="*/ 0 w 10000"/>
              <a:gd name="connsiteY5" fmla="*/ 10000 h 10000"/>
              <a:gd name="connsiteX6" fmla="*/ 0 w 10000"/>
              <a:gd name="connsiteY6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6233 w 10000"/>
              <a:gd name="connsiteY2" fmla="*/ 2211 h 10000"/>
              <a:gd name="connsiteX3" fmla="*/ 5406 w 10000"/>
              <a:gd name="connsiteY3" fmla="*/ 3269 h 10000"/>
              <a:gd name="connsiteX4" fmla="*/ 9162 w 10000"/>
              <a:gd name="connsiteY4" fmla="*/ 8772 h 10000"/>
              <a:gd name="connsiteX5" fmla="*/ 10000 w 10000"/>
              <a:gd name="connsiteY5" fmla="*/ 10000 h 10000"/>
              <a:gd name="connsiteX6" fmla="*/ 0 w 10000"/>
              <a:gd name="connsiteY6" fmla="*/ 10000 h 10000"/>
              <a:gd name="connsiteX7" fmla="*/ 0 w 10000"/>
              <a:gd name="connsiteY7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6233 w 10000"/>
              <a:gd name="connsiteY2" fmla="*/ 2211 h 10000"/>
              <a:gd name="connsiteX3" fmla="*/ 5406 w 10000"/>
              <a:gd name="connsiteY3" fmla="*/ 3269 h 10000"/>
              <a:gd name="connsiteX4" fmla="*/ 9699 w 10000"/>
              <a:gd name="connsiteY4" fmla="*/ 8910 h 10000"/>
              <a:gd name="connsiteX5" fmla="*/ 10000 w 10000"/>
              <a:gd name="connsiteY5" fmla="*/ 10000 h 10000"/>
              <a:gd name="connsiteX6" fmla="*/ 0 w 10000"/>
              <a:gd name="connsiteY6" fmla="*/ 10000 h 10000"/>
              <a:gd name="connsiteX7" fmla="*/ 0 w 10000"/>
              <a:gd name="connsiteY7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6233 w 10000"/>
              <a:gd name="connsiteY2" fmla="*/ 2211 h 10000"/>
              <a:gd name="connsiteX3" fmla="*/ 5406 w 10000"/>
              <a:gd name="connsiteY3" fmla="*/ 3269 h 10000"/>
              <a:gd name="connsiteX4" fmla="*/ 9699 w 10000"/>
              <a:gd name="connsiteY4" fmla="*/ 8910 h 10000"/>
              <a:gd name="connsiteX5" fmla="*/ 9844 w 10000"/>
              <a:gd name="connsiteY5" fmla="*/ 9450 h 10000"/>
              <a:gd name="connsiteX6" fmla="*/ 10000 w 10000"/>
              <a:gd name="connsiteY6" fmla="*/ 10000 h 10000"/>
              <a:gd name="connsiteX7" fmla="*/ 0 w 10000"/>
              <a:gd name="connsiteY7" fmla="*/ 10000 h 10000"/>
              <a:gd name="connsiteX8" fmla="*/ 0 w 10000"/>
              <a:gd name="connsiteY8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6233 w 10000"/>
              <a:gd name="connsiteY2" fmla="*/ 2211 h 10000"/>
              <a:gd name="connsiteX3" fmla="*/ 5406 w 10000"/>
              <a:gd name="connsiteY3" fmla="*/ 3269 h 10000"/>
              <a:gd name="connsiteX4" fmla="*/ 9699 w 10000"/>
              <a:gd name="connsiteY4" fmla="*/ 8910 h 10000"/>
              <a:gd name="connsiteX5" fmla="*/ 8089 w 10000"/>
              <a:gd name="connsiteY5" fmla="*/ 8963 h 10000"/>
              <a:gd name="connsiteX6" fmla="*/ 10000 w 10000"/>
              <a:gd name="connsiteY6" fmla="*/ 10000 h 10000"/>
              <a:gd name="connsiteX7" fmla="*/ 0 w 10000"/>
              <a:gd name="connsiteY7" fmla="*/ 10000 h 10000"/>
              <a:gd name="connsiteX8" fmla="*/ 0 w 10000"/>
              <a:gd name="connsiteY8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6233 w 10000"/>
              <a:gd name="connsiteY2" fmla="*/ 2211 h 10000"/>
              <a:gd name="connsiteX3" fmla="*/ 5406 w 10000"/>
              <a:gd name="connsiteY3" fmla="*/ 3269 h 10000"/>
              <a:gd name="connsiteX4" fmla="*/ 9699 w 10000"/>
              <a:gd name="connsiteY4" fmla="*/ 8910 h 10000"/>
              <a:gd name="connsiteX5" fmla="*/ 8089 w 10000"/>
              <a:gd name="connsiteY5" fmla="*/ 8963 h 10000"/>
              <a:gd name="connsiteX6" fmla="*/ 10000 w 10000"/>
              <a:gd name="connsiteY6" fmla="*/ 10000 h 10000"/>
              <a:gd name="connsiteX7" fmla="*/ 0 w 10000"/>
              <a:gd name="connsiteY7" fmla="*/ 10000 h 10000"/>
              <a:gd name="connsiteX8" fmla="*/ 0 w 10000"/>
              <a:gd name="connsiteY8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6233 w 10000"/>
              <a:gd name="connsiteY2" fmla="*/ 2211 h 10000"/>
              <a:gd name="connsiteX3" fmla="*/ 5406 w 10000"/>
              <a:gd name="connsiteY3" fmla="*/ 3269 h 10000"/>
              <a:gd name="connsiteX4" fmla="*/ 9699 w 10000"/>
              <a:gd name="connsiteY4" fmla="*/ 8910 h 10000"/>
              <a:gd name="connsiteX5" fmla="*/ 8089 w 10000"/>
              <a:gd name="connsiteY5" fmla="*/ 8963 h 10000"/>
              <a:gd name="connsiteX6" fmla="*/ 10000 w 10000"/>
              <a:gd name="connsiteY6" fmla="*/ 10000 h 10000"/>
              <a:gd name="connsiteX7" fmla="*/ 0 w 10000"/>
              <a:gd name="connsiteY7" fmla="*/ 10000 h 10000"/>
              <a:gd name="connsiteX8" fmla="*/ 0 w 10000"/>
              <a:gd name="connsiteY8" fmla="*/ 0 h 10000"/>
              <a:gd name="connsiteX0" fmla="*/ 0 w 10000"/>
              <a:gd name="connsiteY0" fmla="*/ 0 h 10000"/>
              <a:gd name="connsiteX1" fmla="*/ 4359 w 10000"/>
              <a:gd name="connsiteY1" fmla="*/ 0 h 10000"/>
              <a:gd name="connsiteX2" fmla="*/ 6233 w 10000"/>
              <a:gd name="connsiteY2" fmla="*/ 2211 h 10000"/>
              <a:gd name="connsiteX3" fmla="*/ 5406 w 10000"/>
              <a:gd name="connsiteY3" fmla="*/ 3269 h 10000"/>
              <a:gd name="connsiteX4" fmla="*/ 9699 w 10000"/>
              <a:gd name="connsiteY4" fmla="*/ 8910 h 10000"/>
              <a:gd name="connsiteX5" fmla="*/ 8031 w 10000"/>
              <a:gd name="connsiteY5" fmla="*/ 8931 h 10000"/>
              <a:gd name="connsiteX6" fmla="*/ 10000 w 10000"/>
              <a:gd name="connsiteY6" fmla="*/ 10000 h 10000"/>
              <a:gd name="connsiteX7" fmla="*/ 0 w 10000"/>
              <a:gd name="connsiteY7" fmla="*/ 10000 h 10000"/>
              <a:gd name="connsiteX8" fmla="*/ 0 w 10000"/>
              <a:gd name="connsiteY8" fmla="*/ 0 h 10000"/>
              <a:gd name="connsiteX0" fmla="*/ 0 w 9699"/>
              <a:gd name="connsiteY0" fmla="*/ 0 h 10000"/>
              <a:gd name="connsiteX1" fmla="*/ 4359 w 9699"/>
              <a:gd name="connsiteY1" fmla="*/ 0 h 10000"/>
              <a:gd name="connsiteX2" fmla="*/ 6233 w 9699"/>
              <a:gd name="connsiteY2" fmla="*/ 2211 h 10000"/>
              <a:gd name="connsiteX3" fmla="*/ 5406 w 9699"/>
              <a:gd name="connsiteY3" fmla="*/ 3269 h 10000"/>
              <a:gd name="connsiteX4" fmla="*/ 9699 w 9699"/>
              <a:gd name="connsiteY4" fmla="*/ 8910 h 10000"/>
              <a:gd name="connsiteX5" fmla="*/ 8031 w 9699"/>
              <a:gd name="connsiteY5" fmla="*/ 8931 h 10000"/>
              <a:gd name="connsiteX6" fmla="*/ 8883 w 9699"/>
              <a:gd name="connsiteY6" fmla="*/ 9979 h 10000"/>
              <a:gd name="connsiteX7" fmla="*/ 0 w 9699"/>
              <a:gd name="connsiteY7" fmla="*/ 10000 h 10000"/>
              <a:gd name="connsiteX8" fmla="*/ 0 w 9699"/>
              <a:gd name="connsiteY8" fmla="*/ 0 h 10000"/>
              <a:gd name="connsiteX0" fmla="*/ 0 w 10030"/>
              <a:gd name="connsiteY0" fmla="*/ 0 h 10000"/>
              <a:gd name="connsiteX1" fmla="*/ 4494 w 10030"/>
              <a:gd name="connsiteY1" fmla="*/ 0 h 10000"/>
              <a:gd name="connsiteX2" fmla="*/ 6426 w 10030"/>
              <a:gd name="connsiteY2" fmla="*/ 2211 h 10000"/>
              <a:gd name="connsiteX3" fmla="*/ 5574 w 10030"/>
              <a:gd name="connsiteY3" fmla="*/ 3269 h 10000"/>
              <a:gd name="connsiteX4" fmla="*/ 10030 w 10030"/>
              <a:gd name="connsiteY4" fmla="*/ 8910 h 10000"/>
              <a:gd name="connsiteX5" fmla="*/ 8280 w 10030"/>
              <a:gd name="connsiteY5" fmla="*/ 8931 h 10000"/>
              <a:gd name="connsiteX6" fmla="*/ 9159 w 10030"/>
              <a:gd name="connsiteY6" fmla="*/ 9979 h 10000"/>
              <a:gd name="connsiteX7" fmla="*/ 0 w 10030"/>
              <a:gd name="connsiteY7" fmla="*/ 10000 h 10000"/>
              <a:gd name="connsiteX8" fmla="*/ 0 w 10030"/>
              <a:gd name="connsiteY8" fmla="*/ 0 h 10000"/>
              <a:gd name="connsiteX0" fmla="*/ 0 w 10030"/>
              <a:gd name="connsiteY0" fmla="*/ 0 h 10000"/>
              <a:gd name="connsiteX1" fmla="*/ 4494 w 10030"/>
              <a:gd name="connsiteY1" fmla="*/ 0 h 10000"/>
              <a:gd name="connsiteX2" fmla="*/ 6426 w 10030"/>
              <a:gd name="connsiteY2" fmla="*/ 2211 h 10000"/>
              <a:gd name="connsiteX3" fmla="*/ 5574 w 10030"/>
              <a:gd name="connsiteY3" fmla="*/ 3269 h 10000"/>
              <a:gd name="connsiteX4" fmla="*/ 10030 w 10030"/>
              <a:gd name="connsiteY4" fmla="*/ 8910 h 10000"/>
              <a:gd name="connsiteX5" fmla="*/ 8280 w 10030"/>
              <a:gd name="connsiteY5" fmla="*/ 8931 h 10000"/>
              <a:gd name="connsiteX6" fmla="*/ 9159 w 10030"/>
              <a:gd name="connsiteY6" fmla="*/ 9979 h 10000"/>
              <a:gd name="connsiteX7" fmla="*/ 5338 w 10030"/>
              <a:gd name="connsiteY7" fmla="*/ 10000 h 10000"/>
              <a:gd name="connsiteX8" fmla="*/ 0 w 10030"/>
              <a:gd name="connsiteY8" fmla="*/ 0 h 10000"/>
              <a:gd name="connsiteX0" fmla="*/ 0 w 10942"/>
              <a:gd name="connsiteY0" fmla="*/ 0 h 10000"/>
              <a:gd name="connsiteX1" fmla="*/ 5406 w 10942"/>
              <a:gd name="connsiteY1" fmla="*/ 0 h 10000"/>
              <a:gd name="connsiteX2" fmla="*/ 7338 w 10942"/>
              <a:gd name="connsiteY2" fmla="*/ 2211 h 10000"/>
              <a:gd name="connsiteX3" fmla="*/ 6486 w 10942"/>
              <a:gd name="connsiteY3" fmla="*/ 3269 h 10000"/>
              <a:gd name="connsiteX4" fmla="*/ 10942 w 10942"/>
              <a:gd name="connsiteY4" fmla="*/ 8910 h 10000"/>
              <a:gd name="connsiteX5" fmla="*/ 9192 w 10942"/>
              <a:gd name="connsiteY5" fmla="*/ 8931 h 10000"/>
              <a:gd name="connsiteX6" fmla="*/ 10071 w 10942"/>
              <a:gd name="connsiteY6" fmla="*/ 9979 h 10000"/>
              <a:gd name="connsiteX7" fmla="*/ 6250 w 10942"/>
              <a:gd name="connsiteY7" fmla="*/ 10000 h 10000"/>
              <a:gd name="connsiteX8" fmla="*/ 0 w 10942"/>
              <a:gd name="connsiteY8" fmla="*/ 0 h 10000"/>
              <a:gd name="connsiteX0" fmla="*/ 0 w 10942"/>
              <a:gd name="connsiteY0" fmla="*/ 0 h 10011"/>
              <a:gd name="connsiteX1" fmla="*/ 5406 w 10942"/>
              <a:gd name="connsiteY1" fmla="*/ 0 h 10011"/>
              <a:gd name="connsiteX2" fmla="*/ 7338 w 10942"/>
              <a:gd name="connsiteY2" fmla="*/ 2211 h 10011"/>
              <a:gd name="connsiteX3" fmla="*/ 6486 w 10942"/>
              <a:gd name="connsiteY3" fmla="*/ 3269 h 10011"/>
              <a:gd name="connsiteX4" fmla="*/ 10942 w 10942"/>
              <a:gd name="connsiteY4" fmla="*/ 8910 h 10011"/>
              <a:gd name="connsiteX5" fmla="*/ 9192 w 10942"/>
              <a:gd name="connsiteY5" fmla="*/ 8931 h 10011"/>
              <a:gd name="connsiteX6" fmla="*/ 10071 w 10942"/>
              <a:gd name="connsiteY6" fmla="*/ 9979 h 10011"/>
              <a:gd name="connsiteX7" fmla="*/ 4456 w 10942"/>
              <a:gd name="connsiteY7" fmla="*/ 10011 h 10011"/>
              <a:gd name="connsiteX8" fmla="*/ 0 w 10942"/>
              <a:gd name="connsiteY8" fmla="*/ 0 h 10011"/>
              <a:gd name="connsiteX0" fmla="*/ 0 w 10942"/>
              <a:gd name="connsiteY0" fmla="*/ 0 h 10011"/>
              <a:gd name="connsiteX1" fmla="*/ 5406 w 10942"/>
              <a:gd name="connsiteY1" fmla="*/ 0 h 10011"/>
              <a:gd name="connsiteX2" fmla="*/ 7338 w 10942"/>
              <a:gd name="connsiteY2" fmla="*/ 2211 h 10011"/>
              <a:gd name="connsiteX3" fmla="*/ 6486 w 10942"/>
              <a:gd name="connsiteY3" fmla="*/ 3269 h 10011"/>
              <a:gd name="connsiteX4" fmla="*/ 10942 w 10942"/>
              <a:gd name="connsiteY4" fmla="*/ 8910 h 10011"/>
              <a:gd name="connsiteX5" fmla="*/ 9192 w 10942"/>
              <a:gd name="connsiteY5" fmla="*/ 8931 h 10011"/>
              <a:gd name="connsiteX6" fmla="*/ 10071 w 10942"/>
              <a:gd name="connsiteY6" fmla="*/ 10000 h 10011"/>
              <a:gd name="connsiteX7" fmla="*/ 4456 w 10942"/>
              <a:gd name="connsiteY7" fmla="*/ 10011 h 10011"/>
              <a:gd name="connsiteX8" fmla="*/ 0 w 10942"/>
              <a:gd name="connsiteY8" fmla="*/ 0 h 10011"/>
              <a:gd name="connsiteX0" fmla="*/ 0 w 10942"/>
              <a:gd name="connsiteY0" fmla="*/ 0 h 10011"/>
              <a:gd name="connsiteX1" fmla="*/ 5406 w 10942"/>
              <a:gd name="connsiteY1" fmla="*/ 0 h 10011"/>
              <a:gd name="connsiteX2" fmla="*/ 7338 w 10942"/>
              <a:gd name="connsiteY2" fmla="*/ 2211 h 10011"/>
              <a:gd name="connsiteX3" fmla="*/ 6486 w 10942"/>
              <a:gd name="connsiteY3" fmla="*/ 3269 h 10011"/>
              <a:gd name="connsiteX4" fmla="*/ 10942 w 10942"/>
              <a:gd name="connsiteY4" fmla="*/ 8910 h 10011"/>
              <a:gd name="connsiteX5" fmla="*/ 9192 w 10942"/>
              <a:gd name="connsiteY5" fmla="*/ 8931 h 10011"/>
              <a:gd name="connsiteX6" fmla="*/ 10071 w 10942"/>
              <a:gd name="connsiteY6" fmla="*/ 10000 h 10011"/>
              <a:gd name="connsiteX7" fmla="*/ 4456 w 10942"/>
              <a:gd name="connsiteY7" fmla="*/ 10011 h 10011"/>
              <a:gd name="connsiteX8" fmla="*/ 0 w 10942"/>
              <a:gd name="connsiteY8" fmla="*/ 0 h 10011"/>
              <a:gd name="connsiteX0" fmla="*/ 0 w 10942"/>
              <a:gd name="connsiteY0" fmla="*/ 0 h 10011"/>
              <a:gd name="connsiteX1" fmla="*/ 5406 w 10942"/>
              <a:gd name="connsiteY1" fmla="*/ 0 h 10011"/>
              <a:gd name="connsiteX2" fmla="*/ 7338 w 10942"/>
              <a:gd name="connsiteY2" fmla="*/ 2211 h 10011"/>
              <a:gd name="connsiteX3" fmla="*/ 6486 w 10942"/>
              <a:gd name="connsiteY3" fmla="*/ 3269 h 10011"/>
              <a:gd name="connsiteX4" fmla="*/ 10942 w 10942"/>
              <a:gd name="connsiteY4" fmla="*/ 8910 h 10011"/>
              <a:gd name="connsiteX5" fmla="*/ 9192 w 10942"/>
              <a:gd name="connsiteY5" fmla="*/ 8931 h 10011"/>
              <a:gd name="connsiteX6" fmla="*/ 10071 w 10942"/>
              <a:gd name="connsiteY6" fmla="*/ 10000 h 10011"/>
              <a:gd name="connsiteX7" fmla="*/ 4351 w 10942"/>
              <a:gd name="connsiteY7" fmla="*/ 10011 h 10011"/>
              <a:gd name="connsiteX8" fmla="*/ 0 w 10942"/>
              <a:gd name="connsiteY8" fmla="*/ 0 h 10011"/>
              <a:gd name="connsiteX0" fmla="*/ 0 w 10942"/>
              <a:gd name="connsiteY0" fmla="*/ 0 h 10011"/>
              <a:gd name="connsiteX1" fmla="*/ 5406 w 10942"/>
              <a:gd name="connsiteY1" fmla="*/ 0 h 10011"/>
              <a:gd name="connsiteX2" fmla="*/ 7338 w 10942"/>
              <a:gd name="connsiteY2" fmla="*/ 2211 h 10011"/>
              <a:gd name="connsiteX3" fmla="*/ 6486 w 10942"/>
              <a:gd name="connsiteY3" fmla="*/ 3269 h 10011"/>
              <a:gd name="connsiteX4" fmla="*/ 10942 w 10942"/>
              <a:gd name="connsiteY4" fmla="*/ 8910 h 10011"/>
              <a:gd name="connsiteX5" fmla="*/ 9192 w 10942"/>
              <a:gd name="connsiteY5" fmla="*/ 8931 h 10011"/>
              <a:gd name="connsiteX6" fmla="*/ 10071 w 10942"/>
              <a:gd name="connsiteY6" fmla="*/ 10000 h 10011"/>
              <a:gd name="connsiteX7" fmla="*/ 4351 w 10942"/>
              <a:gd name="connsiteY7" fmla="*/ 10011 h 10011"/>
              <a:gd name="connsiteX8" fmla="*/ 0 w 10942"/>
              <a:gd name="connsiteY8" fmla="*/ 0 h 10011"/>
              <a:gd name="connsiteX0" fmla="*/ 0 w 12841"/>
              <a:gd name="connsiteY0" fmla="*/ 0 h 10011"/>
              <a:gd name="connsiteX1" fmla="*/ 7305 w 12841"/>
              <a:gd name="connsiteY1" fmla="*/ 0 h 10011"/>
              <a:gd name="connsiteX2" fmla="*/ 9237 w 12841"/>
              <a:gd name="connsiteY2" fmla="*/ 2211 h 10011"/>
              <a:gd name="connsiteX3" fmla="*/ 8385 w 12841"/>
              <a:gd name="connsiteY3" fmla="*/ 3269 h 10011"/>
              <a:gd name="connsiteX4" fmla="*/ 12841 w 12841"/>
              <a:gd name="connsiteY4" fmla="*/ 8910 h 10011"/>
              <a:gd name="connsiteX5" fmla="*/ 11091 w 12841"/>
              <a:gd name="connsiteY5" fmla="*/ 8931 h 10011"/>
              <a:gd name="connsiteX6" fmla="*/ 11970 w 12841"/>
              <a:gd name="connsiteY6" fmla="*/ 10000 h 10011"/>
              <a:gd name="connsiteX7" fmla="*/ 6250 w 12841"/>
              <a:gd name="connsiteY7" fmla="*/ 10011 h 10011"/>
              <a:gd name="connsiteX8" fmla="*/ 0 w 12841"/>
              <a:gd name="connsiteY8" fmla="*/ 0 h 10011"/>
              <a:gd name="connsiteX0" fmla="*/ 0 w 12841"/>
              <a:gd name="connsiteY0" fmla="*/ 0 h 10011"/>
              <a:gd name="connsiteX1" fmla="*/ 7305 w 12841"/>
              <a:gd name="connsiteY1" fmla="*/ 0 h 10011"/>
              <a:gd name="connsiteX2" fmla="*/ 9237 w 12841"/>
              <a:gd name="connsiteY2" fmla="*/ 2211 h 10011"/>
              <a:gd name="connsiteX3" fmla="*/ 8385 w 12841"/>
              <a:gd name="connsiteY3" fmla="*/ 3269 h 10011"/>
              <a:gd name="connsiteX4" fmla="*/ 12841 w 12841"/>
              <a:gd name="connsiteY4" fmla="*/ 8910 h 10011"/>
              <a:gd name="connsiteX5" fmla="*/ 11091 w 12841"/>
              <a:gd name="connsiteY5" fmla="*/ 8931 h 10011"/>
              <a:gd name="connsiteX6" fmla="*/ 11970 w 12841"/>
              <a:gd name="connsiteY6" fmla="*/ 10000 h 10011"/>
              <a:gd name="connsiteX7" fmla="*/ 6684 w 12841"/>
              <a:gd name="connsiteY7" fmla="*/ 10011 h 10011"/>
              <a:gd name="connsiteX8" fmla="*/ 0 w 12841"/>
              <a:gd name="connsiteY8" fmla="*/ 0 h 10011"/>
              <a:gd name="connsiteX0" fmla="*/ 0 w 12826"/>
              <a:gd name="connsiteY0" fmla="*/ 0 h 10011"/>
              <a:gd name="connsiteX1" fmla="*/ 7290 w 12826"/>
              <a:gd name="connsiteY1" fmla="*/ 0 h 10011"/>
              <a:gd name="connsiteX2" fmla="*/ 9222 w 12826"/>
              <a:gd name="connsiteY2" fmla="*/ 2211 h 10011"/>
              <a:gd name="connsiteX3" fmla="*/ 8370 w 12826"/>
              <a:gd name="connsiteY3" fmla="*/ 3269 h 10011"/>
              <a:gd name="connsiteX4" fmla="*/ 12826 w 12826"/>
              <a:gd name="connsiteY4" fmla="*/ 8910 h 10011"/>
              <a:gd name="connsiteX5" fmla="*/ 11076 w 12826"/>
              <a:gd name="connsiteY5" fmla="*/ 8931 h 10011"/>
              <a:gd name="connsiteX6" fmla="*/ 11955 w 12826"/>
              <a:gd name="connsiteY6" fmla="*/ 10000 h 10011"/>
              <a:gd name="connsiteX7" fmla="*/ 6669 w 12826"/>
              <a:gd name="connsiteY7" fmla="*/ 10011 h 10011"/>
              <a:gd name="connsiteX8" fmla="*/ 0 w 12826"/>
              <a:gd name="connsiteY8" fmla="*/ 0 h 10011"/>
              <a:gd name="connsiteX0" fmla="*/ 0 w 12826"/>
              <a:gd name="connsiteY0" fmla="*/ 0 h 10011"/>
              <a:gd name="connsiteX1" fmla="*/ 7290 w 12826"/>
              <a:gd name="connsiteY1" fmla="*/ 0 h 10011"/>
              <a:gd name="connsiteX2" fmla="*/ 9222 w 12826"/>
              <a:gd name="connsiteY2" fmla="*/ 2211 h 10011"/>
              <a:gd name="connsiteX3" fmla="*/ 8370 w 12826"/>
              <a:gd name="connsiteY3" fmla="*/ 3269 h 10011"/>
              <a:gd name="connsiteX4" fmla="*/ 12826 w 12826"/>
              <a:gd name="connsiteY4" fmla="*/ 8910 h 10011"/>
              <a:gd name="connsiteX5" fmla="*/ 11076 w 12826"/>
              <a:gd name="connsiteY5" fmla="*/ 8931 h 10011"/>
              <a:gd name="connsiteX6" fmla="*/ 11955 w 12826"/>
              <a:gd name="connsiteY6" fmla="*/ 10000 h 10011"/>
              <a:gd name="connsiteX7" fmla="*/ 6863 w 12826"/>
              <a:gd name="connsiteY7" fmla="*/ 10011 h 10011"/>
              <a:gd name="connsiteX8" fmla="*/ 0 w 12826"/>
              <a:gd name="connsiteY8" fmla="*/ 0 h 10011"/>
              <a:gd name="connsiteX0" fmla="*/ 0 w 12826"/>
              <a:gd name="connsiteY0" fmla="*/ 0 h 10000"/>
              <a:gd name="connsiteX1" fmla="*/ 7290 w 12826"/>
              <a:gd name="connsiteY1" fmla="*/ 0 h 10000"/>
              <a:gd name="connsiteX2" fmla="*/ 9222 w 12826"/>
              <a:gd name="connsiteY2" fmla="*/ 2211 h 10000"/>
              <a:gd name="connsiteX3" fmla="*/ 8370 w 12826"/>
              <a:gd name="connsiteY3" fmla="*/ 3269 h 10000"/>
              <a:gd name="connsiteX4" fmla="*/ 12826 w 12826"/>
              <a:gd name="connsiteY4" fmla="*/ 8910 h 10000"/>
              <a:gd name="connsiteX5" fmla="*/ 11076 w 12826"/>
              <a:gd name="connsiteY5" fmla="*/ 8931 h 10000"/>
              <a:gd name="connsiteX6" fmla="*/ 11955 w 12826"/>
              <a:gd name="connsiteY6" fmla="*/ 10000 h 10000"/>
              <a:gd name="connsiteX7" fmla="*/ 7506 w 12826"/>
              <a:gd name="connsiteY7" fmla="*/ 10000 h 10000"/>
              <a:gd name="connsiteX8" fmla="*/ 0 w 12826"/>
              <a:gd name="connsiteY8" fmla="*/ 0 h 10000"/>
              <a:gd name="connsiteX0" fmla="*/ 0 w 13020"/>
              <a:gd name="connsiteY0" fmla="*/ 0 h 10011"/>
              <a:gd name="connsiteX1" fmla="*/ 7484 w 13020"/>
              <a:gd name="connsiteY1" fmla="*/ 11 h 10011"/>
              <a:gd name="connsiteX2" fmla="*/ 9416 w 13020"/>
              <a:gd name="connsiteY2" fmla="*/ 2222 h 10011"/>
              <a:gd name="connsiteX3" fmla="*/ 8564 w 13020"/>
              <a:gd name="connsiteY3" fmla="*/ 3280 h 10011"/>
              <a:gd name="connsiteX4" fmla="*/ 13020 w 13020"/>
              <a:gd name="connsiteY4" fmla="*/ 8921 h 10011"/>
              <a:gd name="connsiteX5" fmla="*/ 11270 w 13020"/>
              <a:gd name="connsiteY5" fmla="*/ 8942 h 10011"/>
              <a:gd name="connsiteX6" fmla="*/ 12149 w 13020"/>
              <a:gd name="connsiteY6" fmla="*/ 10011 h 10011"/>
              <a:gd name="connsiteX7" fmla="*/ 7700 w 13020"/>
              <a:gd name="connsiteY7" fmla="*/ 10011 h 10011"/>
              <a:gd name="connsiteX8" fmla="*/ 0 w 13020"/>
              <a:gd name="connsiteY8" fmla="*/ 0 h 10011"/>
              <a:gd name="connsiteX0" fmla="*/ 0 w 13020"/>
              <a:gd name="connsiteY0" fmla="*/ 0 h 10000"/>
              <a:gd name="connsiteX1" fmla="*/ 7484 w 13020"/>
              <a:gd name="connsiteY1" fmla="*/ 0 h 10000"/>
              <a:gd name="connsiteX2" fmla="*/ 9416 w 13020"/>
              <a:gd name="connsiteY2" fmla="*/ 2211 h 10000"/>
              <a:gd name="connsiteX3" fmla="*/ 8564 w 13020"/>
              <a:gd name="connsiteY3" fmla="*/ 3269 h 10000"/>
              <a:gd name="connsiteX4" fmla="*/ 13020 w 13020"/>
              <a:gd name="connsiteY4" fmla="*/ 8910 h 10000"/>
              <a:gd name="connsiteX5" fmla="*/ 11270 w 13020"/>
              <a:gd name="connsiteY5" fmla="*/ 8931 h 10000"/>
              <a:gd name="connsiteX6" fmla="*/ 12149 w 13020"/>
              <a:gd name="connsiteY6" fmla="*/ 10000 h 10000"/>
              <a:gd name="connsiteX7" fmla="*/ 7700 w 13020"/>
              <a:gd name="connsiteY7" fmla="*/ 10000 h 10000"/>
              <a:gd name="connsiteX8" fmla="*/ 0 w 13020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20" h="10000">
                <a:moveTo>
                  <a:pt x="0" y="0"/>
                </a:moveTo>
                <a:lnTo>
                  <a:pt x="7484" y="0"/>
                </a:lnTo>
                <a:lnTo>
                  <a:pt x="9416" y="2211"/>
                </a:lnTo>
                <a:lnTo>
                  <a:pt x="8564" y="3269"/>
                </a:lnTo>
                <a:lnTo>
                  <a:pt x="13020" y="8910"/>
                </a:lnTo>
                <a:lnTo>
                  <a:pt x="11270" y="8931"/>
                </a:lnTo>
                <a:lnTo>
                  <a:pt x="12149" y="10000"/>
                </a:lnTo>
                <a:lnTo>
                  <a:pt x="7700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F1EEF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s-PE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027F9A84-176B-4C2D-B0EC-13CD3A3F9D6D}"/>
              </a:ext>
            </a:extLst>
          </p:cNvPr>
          <p:cNvGrpSpPr/>
          <p:nvPr userDrawn="1"/>
        </p:nvGrpSpPr>
        <p:grpSpPr>
          <a:xfrm>
            <a:off x="2203599" y="0"/>
            <a:ext cx="2764102" cy="2633702"/>
            <a:chOff x="8137343" y="5907102"/>
            <a:chExt cx="8204555" cy="7817498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68ED096D-4657-4E18-9EB7-2CBF5DC6830D}"/>
                </a:ext>
              </a:extLst>
            </p:cNvPr>
            <p:cNvGrpSpPr/>
            <p:nvPr userDrawn="1"/>
          </p:nvGrpSpPr>
          <p:grpSpPr>
            <a:xfrm>
              <a:off x="10194743" y="5907102"/>
              <a:ext cx="6147155" cy="7817498"/>
              <a:chOff x="10194743" y="5907102"/>
              <a:chExt cx="6147155" cy="7817498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2481052B-9144-41D9-80BF-D7F0A0B39CA2}"/>
                  </a:ext>
                </a:extLst>
              </p:cNvPr>
              <p:cNvGrpSpPr/>
              <p:nvPr userDrawn="1"/>
            </p:nvGrpSpPr>
            <p:grpSpPr>
              <a:xfrm>
                <a:off x="11566875" y="5913298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63" name="Conector recto 62">
                  <a:extLst>
                    <a:ext uri="{FF2B5EF4-FFF2-40B4-BE49-F238E27FC236}">
                      <a16:creationId xmlns:a16="http://schemas.microsoft.com/office/drawing/2014/main" id="{D5A255BE-67E7-4854-B51A-1CC52D7CF6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cto 63">
                  <a:extLst>
                    <a:ext uri="{FF2B5EF4-FFF2-40B4-BE49-F238E27FC236}">
                      <a16:creationId xmlns:a16="http://schemas.microsoft.com/office/drawing/2014/main" id="{20B78CA7-8F9E-4255-A04B-139D394F9AD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cto 64">
                  <a:extLst>
                    <a:ext uri="{FF2B5EF4-FFF2-40B4-BE49-F238E27FC236}">
                      <a16:creationId xmlns:a16="http://schemas.microsoft.com/office/drawing/2014/main" id="{35930441-79FF-41A9-AD44-4981BCFB7F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cto 65">
                  <a:extLst>
                    <a:ext uri="{FF2B5EF4-FFF2-40B4-BE49-F238E27FC236}">
                      <a16:creationId xmlns:a16="http://schemas.microsoft.com/office/drawing/2014/main" id="{7FD1A7FA-2455-4471-893B-698612DAB95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cto 66">
                  <a:extLst>
                    <a:ext uri="{FF2B5EF4-FFF2-40B4-BE49-F238E27FC236}">
                      <a16:creationId xmlns:a16="http://schemas.microsoft.com/office/drawing/2014/main" id="{2E47F728-B0F0-4220-B058-6D0E4C68D00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63141658-2788-43FE-A536-AFE1E006BB60}"/>
                  </a:ext>
                </a:extLst>
              </p:cNvPr>
              <p:cNvGrpSpPr/>
              <p:nvPr userDrawn="1"/>
            </p:nvGrpSpPr>
            <p:grpSpPr>
              <a:xfrm>
                <a:off x="10894636" y="5921895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58" name="Conector recto 57">
                  <a:extLst>
                    <a:ext uri="{FF2B5EF4-FFF2-40B4-BE49-F238E27FC236}">
                      <a16:creationId xmlns:a16="http://schemas.microsoft.com/office/drawing/2014/main" id="{C8E7FD52-C4CB-432E-867F-072B5AD0426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cto 58">
                  <a:extLst>
                    <a:ext uri="{FF2B5EF4-FFF2-40B4-BE49-F238E27FC236}">
                      <a16:creationId xmlns:a16="http://schemas.microsoft.com/office/drawing/2014/main" id="{B7712D74-040D-4AC3-A76F-27A0E5CB6E7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cto 59">
                  <a:extLst>
                    <a:ext uri="{FF2B5EF4-FFF2-40B4-BE49-F238E27FC236}">
                      <a16:creationId xmlns:a16="http://schemas.microsoft.com/office/drawing/2014/main" id="{9F72E800-58BE-4A07-BE0F-E107315471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cto 60">
                  <a:extLst>
                    <a:ext uri="{FF2B5EF4-FFF2-40B4-BE49-F238E27FC236}">
                      <a16:creationId xmlns:a16="http://schemas.microsoft.com/office/drawing/2014/main" id="{50C7D6D5-9F1C-47DA-8F4D-F68572ADA4B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cto 61">
                  <a:extLst>
                    <a:ext uri="{FF2B5EF4-FFF2-40B4-BE49-F238E27FC236}">
                      <a16:creationId xmlns:a16="http://schemas.microsoft.com/office/drawing/2014/main" id="{C62A5F27-6247-4623-A2F1-1F17EB1262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F2DF0D58-1B20-4964-BF34-2A8F5FB36095}"/>
                  </a:ext>
                </a:extLst>
              </p:cNvPr>
              <p:cNvGrpSpPr/>
              <p:nvPr userDrawn="1"/>
            </p:nvGrpSpPr>
            <p:grpSpPr>
              <a:xfrm>
                <a:off x="10194743" y="5907102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53" name="Conector recto 52">
                  <a:extLst>
                    <a:ext uri="{FF2B5EF4-FFF2-40B4-BE49-F238E27FC236}">
                      <a16:creationId xmlns:a16="http://schemas.microsoft.com/office/drawing/2014/main" id="{7A95C30E-07CE-4849-8F70-CA273A539F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>
                  <a:extLst>
                    <a:ext uri="{FF2B5EF4-FFF2-40B4-BE49-F238E27FC236}">
                      <a16:creationId xmlns:a16="http://schemas.microsoft.com/office/drawing/2014/main" id="{07C80A11-DDE3-48D9-A21F-B483C09B4E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cto 54">
                  <a:extLst>
                    <a:ext uri="{FF2B5EF4-FFF2-40B4-BE49-F238E27FC236}">
                      <a16:creationId xmlns:a16="http://schemas.microsoft.com/office/drawing/2014/main" id="{C2270F00-54A3-47AB-91C6-23BAD9296F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cto 55">
                  <a:extLst>
                    <a:ext uri="{FF2B5EF4-FFF2-40B4-BE49-F238E27FC236}">
                      <a16:creationId xmlns:a16="http://schemas.microsoft.com/office/drawing/2014/main" id="{AAF8948C-1A16-4E49-A66F-4AA6483B54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cto 56">
                  <a:extLst>
                    <a:ext uri="{FF2B5EF4-FFF2-40B4-BE49-F238E27FC236}">
                      <a16:creationId xmlns:a16="http://schemas.microsoft.com/office/drawing/2014/main" id="{D9E8EC53-5A4A-47BD-A5A7-B0DBC88B8F6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D3F313D-CF28-4D75-8B74-B25AA48C1537}"/>
                </a:ext>
              </a:extLst>
            </p:cNvPr>
            <p:cNvGrpSpPr/>
            <p:nvPr userDrawn="1"/>
          </p:nvGrpSpPr>
          <p:grpSpPr>
            <a:xfrm>
              <a:off x="8137343" y="5907102"/>
              <a:ext cx="6147155" cy="7817498"/>
              <a:chOff x="10194743" y="5907102"/>
              <a:chExt cx="6147155" cy="7817498"/>
            </a:xfrm>
          </p:grpSpPr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8CA5527A-01C9-434B-AA95-A9D9EC9F36CC}"/>
                  </a:ext>
                </a:extLst>
              </p:cNvPr>
              <p:cNvGrpSpPr/>
              <p:nvPr userDrawn="1"/>
            </p:nvGrpSpPr>
            <p:grpSpPr>
              <a:xfrm>
                <a:off x="11566875" y="5913298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45" name="Conector recto 44">
                  <a:extLst>
                    <a:ext uri="{FF2B5EF4-FFF2-40B4-BE49-F238E27FC236}">
                      <a16:creationId xmlns:a16="http://schemas.microsoft.com/office/drawing/2014/main" id="{62C2CC7E-ECDB-4064-AB71-BC3B24DA6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cto 45">
                  <a:extLst>
                    <a:ext uri="{FF2B5EF4-FFF2-40B4-BE49-F238E27FC236}">
                      <a16:creationId xmlns:a16="http://schemas.microsoft.com/office/drawing/2014/main" id="{16433E62-0FB2-4EC2-9232-BE9223DCE0C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cto 46">
                  <a:extLst>
                    <a:ext uri="{FF2B5EF4-FFF2-40B4-BE49-F238E27FC236}">
                      <a16:creationId xmlns:a16="http://schemas.microsoft.com/office/drawing/2014/main" id="{1A3C2078-91EB-43F7-94A3-D43213C16DE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cto 47">
                  <a:extLst>
                    <a:ext uri="{FF2B5EF4-FFF2-40B4-BE49-F238E27FC236}">
                      <a16:creationId xmlns:a16="http://schemas.microsoft.com/office/drawing/2014/main" id="{249EFC88-A2A5-4CB0-95AB-CD2FE56BAA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cto 48">
                  <a:extLst>
                    <a:ext uri="{FF2B5EF4-FFF2-40B4-BE49-F238E27FC236}">
                      <a16:creationId xmlns:a16="http://schemas.microsoft.com/office/drawing/2014/main" id="{E44BC30D-640E-413F-B2E3-8E5527C215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5E18EAF4-8D85-429A-8DF1-BEE34FEB83C1}"/>
                  </a:ext>
                </a:extLst>
              </p:cNvPr>
              <p:cNvGrpSpPr/>
              <p:nvPr userDrawn="1"/>
            </p:nvGrpSpPr>
            <p:grpSpPr>
              <a:xfrm>
                <a:off x="10894636" y="5921895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29A09BC7-1BE5-47CA-B163-CCDAB86A51A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cto 40">
                  <a:extLst>
                    <a:ext uri="{FF2B5EF4-FFF2-40B4-BE49-F238E27FC236}">
                      <a16:creationId xmlns:a16="http://schemas.microsoft.com/office/drawing/2014/main" id="{A9E02BB8-6D8A-43EE-8393-2E8EDC8361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cto 41">
                  <a:extLst>
                    <a:ext uri="{FF2B5EF4-FFF2-40B4-BE49-F238E27FC236}">
                      <a16:creationId xmlns:a16="http://schemas.microsoft.com/office/drawing/2014/main" id="{D810343D-C844-46F8-B9DB-955D811EE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cto 42">
                  <a:extLst>
                    <a:ext uri="{FF2B5EF4-FFF2-40B4-BE49-F238E27FC236}">
                      <a16:creationId xmlns:a16="http://schemas.microsoft.com/office/drawing/2014/main" id="{DD802791-6952-495D-BBE8-D0892D87ED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cto 43">
                  <a:extLst>
                    <a:ext uri="{FF2B5EF4-FFF2-40B4-BE49-F238E27FC236}">
                      <a16:creationId xmlns:a16="http://schemas.microsoft.com/office/drawing/2014/main" id="{BB8AD9F7-7F43-4D0A-817D-AC5319053FB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F869DB3C-2858-451B-8C90-327313BA5055}"/>
                  </a:ext>
                </a:extLst>
              </p:cNvPr>
              <p:cNvGrpSpPr/>
              <p:nvPr userDrawn="1"/>
            </p:nvGrpSpPr>
            <p:grpSpPr>
              <a:xfrm>
                <a:off x="10194743" y="5907102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35" name="Conector recto 34">
                  <a:extLst>
                    <a:ext uri="{FF2B5EF4-FFF2-40B4-BE49-F238E27FC236}">
                      <a16:creationId xmlns:a16="http://schemas.microsoft.com/office/drawing/2014/main" id="{4B613663-2A9E-43D7-8875-19867E161E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9D9E52C0-185F-4D92-B097-35EB6D65033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666A468A-856A-4E77-84DD-591F33B5B05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cto 37">
                  <a:extLst>
                    <a:ext uri="{FF2B5EF4-FFF2-40B4-BE49-F238E27FC236}">
                      <a16:creationId xmlns:a16="http://schemas.microsoft.com/office/drawing/2014/main" id="{7BCC58DD-5717-4C45-A930-43F725CA10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cto 38">
                  <a:extLst>
                    <a:ext uri="{FF2B5EF4-FFF2-40B4-BE49-F238E27FC236}">
                      <a16:creationId xmlns:a16="http://schemas.microsoft.com/office/drawing/2014/main" id="{9B9DAF05-A1AC-4A25-B705-022059FDAC6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443" y="1428750"/>
            <a:ext cx="5524585" cy="146441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s-ES"/>
              <a:t>Haga clic para modificar 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443" y="2848257"/>
            <a:ext cx="5246871" cy="1231473"/>
          </a:xfrm>
        </p:spPr>
        <p:txBody>
          <a:bodyPr/>
          <a:lstStyle>
            <a:lvl1pPr marL="0" indent="0" algn="l">
              <a:buNone/>
              <a:defRPr sz="1785"/>
            </a:lvl1pPr>
            <a:lvl2pPr marL="340065" indent="0" algn="ctr">
              <a:buNone/>
              <a:defRPr sz="1488"/>
            </a:lvl2pPr>
            <a:lvl3pPr marL="680131" indent="0" algn="ctr">
              <a:buNone/>
              <a:defRPr sz="1339"/>
            </a:lvl3pPr>
            <a:lvl4pPr marL="1020196" indent="0" algn="ctr">
              <a:buNone/>
              <a:defRPr sz="1190"/>
            </a:lvl4pPr>
            <a:lvl5pPr marL="1360261" indent="0" algn="ctr">
              <a:buNone/>
              <a:defRPr sz="1190"/>
            </a:lvl5pPr>
            <a:lvl6pPr marL="1700327" indent="0" algn="ctr">
              <a:buNone/>
              <a:defRPr sz="1190"/>
            </a:lvl6pPr>
            <a:lvl7pPr marL="2040392" indent="0" algn="ctr">
              <a:buNone/>
              <a:defRPr sz="1190"/>
            </a:lvl7pPr>
            <a:lvl8pPr marL="2380458" indent="0" algn="ctr">
              <a:buNone/>
              <a:defRPr sz="1190"/>
            </a:lvl8pPr>
            <a:lvl9pPr marL="2720523" indent="0" algn="ctr">
              <a:buNone/>
              <a:defRPr sz="119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598F39E6-C798-46F3-A6B4-2558999B5D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140" y="323721"/>
            <a:ext cx="2869468" cy="534203"/>
          </a:xfrm>
          <a:prstGeom prst="rect">
            <a:avLst/>
          </a:prstGeom>
        </p:spPr>
      </p:pic>
      <p:sp>
        <p:nvSpPr>
          <p:cNvPr id="69" name="Forma libre: forma 68">
            <a:extLst>
              <a:ext uri="{FF2B5EF4-FFF2-40B4-BE49-F238E27FC236}">
                <a16:creationId xmlns:a16="http://schemas.microsoft.com/office/drawing/2014/main" id="{08B5C9A6-9239-443B-885D-B39DA662C93D}"/>
              </a:ext>
            </a:extLst>
          </p:cNvPr>
          <p:cNvSpPr/>
          <p:nvPr userDrawn="1"/>
        </p:nvSpPr>
        <p:spPr>
          <a:xfrm>
            <a:off x="-14351" y="4488345"/>
            <a:ext cx="3534294" cy="612294"/>
          </a:xfrm>
          <a:custGeom>
            <a:avLst/>
            <a:gdLst>
              <a:gd name="connsiteX0" fmla="*/ 0 w 3148869"/>
              <a:gd name="connsiteY0" fmla="*/ 0 h 1119092"/>
              <a:gd name="connsiteX1" fmla="*/ 2523268 w 3148869"/>
              <a:gd name="connsiteY1" fmla="*/ 858 h 1119092"/>
              <a:gd name="connsiteX2" fmla="*/ 3148870 w 3148869"/>
              <a:gd name="connsiteY2" fmla="*/ 1119092 h 1119092"/>
              <a:gd name="connsiteX3" fmla="*/ 0 w 3148869"/>
              <a:gd name="connsiteY3" fmla="*/ 1119092 h 1119092"/>
              <a:gd name="connsiteX4" fmla="*/ 0 w 3148869"/>
              <a:gd name="connsiteY4" fmla="*/ 0 h 11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8869" h="1119092">
                <a:moveTo>
                  <a:pt x="0" y="0"/>
                </a:moveTo>
                <a:lnTo>
                  <a:pt x="2523268" y="858"/>
                </a:lnTo>
                <a:lnTo>
                  <a:pt x="3148870" y="1119092"/>
                </a:lnTo>
                <a:lnTo>
                  <a:pt x="0" y="1119092"/>
                </a:lnTo>
                <a:lnTo>
                  <a:pt x="0" y="0"/>
                </a:lnTo>
                <a:close/>
              </a:path>
            </a:pathLst>
          </a:custGeom>
          <a:solidFill>
            <a:srgbClr val="A4193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14648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63" y="271562"/>
            <a:ext cx="8051006" cy="985888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63" y="1250365"/>
            <a:ext cx="3948931" cy="61278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40065" indent="0">
              <a:buNone/>
              <a:defRPr sz="1488" b="1"/>
            </a:lvl2pPr>
            <a:lvl3pPr marL="680131" indent="0">
              <a:buNone/>
              <a:defRPr sz="1339" b="1"/>
            </a:lvl3pPr>
            <a:lvl4pPr marL="1020196" indent="0">
              <a:buNone/>
              <a:defRPr sz="1190" b="1"/>
            </a:lvl4pPr>
            <a:lvl5pPr marL="1360261" indent="0">
              <a:buNone/>
              <a:defRPr sz="1190" b="1"/>
            </a:lvl5pPr>
            <a:lvl6pPr marL="1700327" indent="0">
              <a:buNone/>
              <a:defRPr sz="1190" b="1"/>
            </a:lvl6pPr>
            <a:lvl7pPr marL="2040392" indent="0">
              <a:buNone/>
              <a:defRPr sz="1190" b="1"/>
            </a:lvl7pPr>
            <a:lvl8pPr marL="2380458" indent="0">
              <a:buNone/>
              <a:defRPr sz="1190" b="1"/>
            </a:lvl8pPr>
            <a:lvl9pPr marL="2720523" indent="0">
              <a:buNone/>
              <a:defRPr sz="119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63" y="1863150"/>
            <a:ext cx="3948931" cy="2445797"/>
          </a:xfrm>
        </p:spPr>
        <p:txBody>
          <a:bodyPr>
            <a:normAutofit/>
          </a:bodyPr>
          <a:lstStyle>
            <a:lvl1pPr marL="170033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200"/>
            </a:lvl1pPr>
            <a:lvl2pPr marL="510098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100"/>
            </a:lvl2pPr>
            <a:lvl3pPr marL="850163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050"/>
            </a:lvl3pPr>
            <a:lvl4pPr marL="1190229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000"/>
            </a:lvl4pPr>
            <a:lvl5pPr marL="1530294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5591" y="1250365"/>
            <a:ext cx="3968378" cy="61278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40065" indent="0">
              <a:buNone/>
              <a:defRPr sz="1488" b="1"/>
            </a:lvl2pPr>
            <a:lvl3pPr marL="680131" indent="0">
              <a:buNone/>
              <a:defRPr sz="1339" b="1"/>
            </a:lvl3pPr>
            <a:lvl4pPr marL="1020196" indent="0">
              <a:buNone/>
              <a:defRPr sz="1190" b="1"/>
            </a:lvl4pPr>
            <a:lvl5pPr marL="1360261" indent="0">
              <a:buNone/>
              <a:defRPr sz="1190" b="1"/>
            </a:lvl5pPr>
            <a:lvl6pPr marL="1700327" indent="0">
              <a:buNone/>
              <a:defRPr sz="1190" b="1"/>
            </a:lvl6pPr>
            <a:lvl7pPr marL="2040392" indent="0">
              <a:buNone/>
              <a:defRPr sz="1190" b="1"/>
            </a:lvl7pPr>
            <a:lvl8pPr marL="2380458" indent="0">
              <a:buNone/>
              <a:defRPr sz="1190" b="1"/>
            </a:lvl8pPr>
            <a:lvl9pPr marL="2720523" indent="0">
              <a:buNone/>
              <a:defRPr sz="119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5591" y="1863150"/>
            <a:ext cx="3968378" cy="2445797"/>
          </a:xfrm>
        </p:spPr>
        <p:txBody>
          <a:bodyPr>
            <a:normAutofit/>
          </a:bodyPr>
          <a:lstStyle>
            <a:lvl1pPr marL="170033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200"/>
            </a:lvl1pPr>
            <a:lvl2pPr marL="510098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100"/>
            </a:lvl2pPr>
            <a:lvl3pPr marL="850163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050"/>
            </a:lvl3pPr>
            <a:lvl4pPr marL="1190229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000"/>
            </a:lvl4pPr>
            <a:lvl5pPr marL="1530294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0E92EFD-9A2F-46BD-ACA9-8DE5771B9CFC}"/>
              </a:ext>
            </a:extLst>
          </p:cNvPr>
          <p:cNvSpPr>
            <a:spLocks/>
          </p:cNvSpPr>
          <p:nvPr userDrawn="1"/>
        </p:nvSpPr>
        <p:spPr bwMode="auto">
          <a:xfrm>
            <a:off x="0" y="-12525"/>
            <a:ext cx="9334500" cy="10272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981126C7-F88C-4716-AB9F-4F724823C155}"/>
              </a:ext>
            </a:extLst>
          </p:cNvPr>
          <p:cNvSpPr>
            <a:spLocks/>
          </p:cNvSpPr>
          <p:nvPr userDrawn="1"/>
        </p:nvSpPr>
        <p:spPr bwMode="auto">
          <a:xfrm>
            <a:off x="8255807" y="-15976"/>
            <a:ext cx="562136" cy="10272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8A15CBA1-8A3E-491A-BDE6-1D899C43AEE9}"/>
              </a:ext>
            </a:extLst>
          </p:cNvPr>
          <p:cNvSpPr>
            <a:spLocks/>
          </p:cNvSpPr>
          <p:nvPr userDrawn="1"/>
        </p:nvSpPr>
        <p:spPr bwMode="auto">
          <a:xfrm>
            <a:off x="-14490" y="4581129"/>
            <a:ext cx="9348991" cy="5289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E357F8C-AD74-4DB2-9F24-C1F2B7E5193B}"/>
              </a:ext>
            </a:extLst>
          </p:cNvPr>
          <p:cNvGrpSpPr/>
          <p:nvPr userDrawn="1"/>
        </p:nvGrpSpPr>
        <p:grpSpPr>
          <a:xfrm>
            <a:off x="7985296" y="4422295"/>
            <a:ext cx="1196326" cy="688674"/>
            <a:chOff x="20859549" y="11891884"/>
            <a:chExt cx="3125096" cy="1851897"/>
          </a:xfrm>
        </p:grpSpPr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B39C2547-5D83-44F2-A4F1-B59988D0BEAF}"/>
                </a:ext>
              </a:extLst>
            </p:cNvPr>
            <p:cNvSpPr/>
            <p:nvPr userDrawn="1"/>
          </p:nvSpPr>
          <p:spPr>
            <a:xfrm>
              <a:off x="21903210" y="11894265"/>
              <a:ext cx="2081435" cy="1849516"/>
            </a:xfrm>
            <a:custGeom>
              <a:avLst/>
              <a:gdLst>
                <a:gd name="connsiteX0" fmla="*/ 849356 w 1684096"/>
                <a:gd name="connsiteY0" fmla="*/ 1496450 h 1496450"/>
                <a:gd name="connsiteX1" fmla="*/ 1684097 w 1684096"/>
                <a:gd name="connsiteY1" fmla="*/ 0 h 1496450"/>
                <a:gd name="connsiteX2" fmla="*/ 0 w 1684096"/>
                <a:gd name="connsiteY2" fmla="*/ 0 h 1496450"/>
                <a:gd name="connsiteX3" fmla="*/ 849356 w 1684096"/>
                <a:gd name="connsiteY3" fmla="*/ 1496450 h 1496450"/>
                <a:gd name="connsiteX4" fmla="*/ 849356 w 1684096"/>
                <a:gd name="connsiteY4" fmla="*/ 1496450 h 1496450"/>
                <a:gd name="connsiteX5" fmla="*/ 849356 w 1684096"/>
                <a:gd name="connsiteY5" fmla="*/ 1496450 h 1496450"/>
                <a:gd name="connsiteX0" fmla="*/ 84357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5" fmla="*/ 843576 w 1684097"/>
                <a:gd name="connsiteY5" fmla="*/ 1496450 h 1496450"/>
                <a:gd name="connsiteX0" fmla="*/ 995783 w 1684097"/>
                <a:gd name="connsiteY0" fmla="*/ 1500303 h 1500303"/>
                <a:gd name="connsiteX1" fmla="*/ 1684097 w 1684097"/>
                <a:gd name="connsiteY1" fmla="*/ 0 h 1500303"/>
                <a:gd name="connsiteX2" fmla="*/ 0 w 1684097"/>
                <a:gd name="connsiteY2" fmla="*/ 0 h 1500303"/>
                <a:gd name="connsiteX3" fmla="*/ 849356 w 1684097"/>
                <a:gd name="connsiteY3" fmla="*/ 1496450 h 1500303"/>
                <a:gd name="connsiteX4" fmla="*/ 849356 w 1684097"/>
                <a:gd name="connsiteY4" fmla="*/ 1496450 h 1500303"/>
                <a:gd name="connsiteX5" fmla="*/ 995783 w 1684097"/>
                <a:gd name="connsiteY5" fmla="*/ 1500303 h 1500303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1117164 w 1684097"/>
                <a:gd name="connsiteY0" fmla="*/ 147333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1117164 w 1684097"/>
                <a:gd name="connsiteY4" fmla="*/ 147333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097" h="1496450">
                  <a:moveTo>
                    <a:pt x="849356" y="1496450"/>
                  </a:moveTo>
                  <a:lnTo>
                    <a:pt x="1684097" y="0"/>
                  </a:lnTo>
                  <a:lnTo>
                    <a:pt x="0" y="0"/>
                  </a:lnTo>
                  <a:lnTo>
                    <a:pt x="849356" y="1496450"/>
                  </a:lnTo>
                  <a:close/>
                </a:path>
              </a:pathLst>
            </a:custGeom>
            <a:solidFill>
              <a:srgbClr val="BF3156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8BC92D43-A5A2-4B9D-B1D0-D12DB24125CB}"/>
                </a:ext>
              </a:extLst>
            </p:cNvPr>
            <p:cNvSpPr/>
            <p:nvPr userDrawn="1"/>
          </p:nvSpPr>
          <p:spPr>
            <a:xfrm>
              <a:off x="20859549" y="11891884"/>
              <a:ext cx="2093089" cy="1849516"/>
            </a:xfrm>
            <a:custGeom>
              <a:avLst/>
              <a:gdLst>
                <a:gd name="connsiteX0" fmla="*/ 846999 w 1693526"/>
                <a:gd name="connsiteY0" fmla="*/ 0 h 1496450"/>
                <a:gd name="connsiteX1" fmla="*/ 0 w 1693526"/>
                <a:gd name="connsiteY1" fmla="*/ 1496450 h 1496450"/>
                <a:gd name="connsiteX2" fmla="*/ 1693526 w 1693526"/>
                <a:gd name="connsiteY2" fmla="*/ 1496450 h 1496450"/>
                <a:gd name="connsiteX3" fmla="*/ 846999 w 1693526"/>
                <a:gd name="connsiteY3" fmla="*/ 0 h 1496450"/>
                <a:gd name="connsiteX4" fmla="*/ 846999 w 1693526"/>
                <a:gd name="connsiteY4" fmla="*/ 0 h 1496450"/>
                <a:gd name="connsiteX5" fmla="*/ 846999 w 1693526"/>
                <a:gd name="connsiteY5" fmla="*/ 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6" h="1496450">
                  <a:moveTo>
                    <a:pt x="846999" y="0"/>
                  </a:moveTo>
                  <a:lnTo>
                    <a:pt x="0" y="1496450"/>
                  </a:lnTo>
                  <a:lnTo>
                    <a:pt x="1693526" y="1496450"/>
                  </a:lnTo>
                  <a:lnTo>
                    <a:pt x="846999" y="0"/>
                  </a:lnTo>
                  <a:lnTo>
                    <a:pt x="846999" y="0"/>
                  </a:lnTo>
                  <a:lnTo>
                    <a:pt x="846999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</p:grpSp>
      <p:sp>
        <p:nvSpPr>
          <p:cNvPr id="16" name="Rectangle 4">
            <a:extLst>
              <a:ext uri="{FF2B5EF4-FFF2-40B4-BE49-F238E27FC236}">
                <a16:creationId xmlns:a16="http://schemas.microsoft.com/office/drawing/2014/main" id="{E5CEEE80-4DD0-4A58-B9ED-D17E26DA0B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8655" y="4624073"/>
            <a:ext cx="796799" cy="372663"/>
          </a:xfrm>
          <a:prstGeom prst="rect">
            <a:avLst/>
          </a:prstGeom>
        </p:spPr>
        <p:txBody>
          <a:bodyPr/>
          <a:lstStyle>
            <a:lvl1pPr algn="ctr">
              <a:defRPr sz="2008" b="1" i="0">
                <a:solidFill>
                  <a:srgbClr val="FFFFFF"/>
                </a:solidFill>
                <a:latin typeface="Montserrat" charset="0"/>
                <a:ea typeface="Titillium" pitchFamily="2" charset="0"/>
                <a:cs typeface="Titillium" pitchFamily="2" charset="0"/>
                <a:sym typeface="Poppins" charset="0"/>
              </a:defRPr>
            </a:lvl1pPr>
          </a:lstStyle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6A3260D-79F7-4B88-BCB0-031DE13D28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022" y="4692557"/>
            <a:ext cx="1796873" cy="324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53979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484900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568FBB6-EB92-41D4-AD7A-F81F0D69D8A0}"/>
              </a:ext>
            </a:extLst>
          </p:cNvPr>
          <p:cNvSpPr>
            <a:spLocks/>
          </p:cNvSpPr>
          <p:nvPr userDrawn="1"/>
        </p:nvSpPr>
        <p:spPr bwMode="auto">
          <a:xfrm>
            <a:off x="0" y="-12525"/>
            <a:ext cx="9334500" cy="10272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4970D29-2032-4A3F-897D-8CBE55C576FC}"/>
              </a:ext>
            </a:extLst>
          </p:cNvPr>
          <p:cNvSpPr>
            <a:spLocks/>
          </p:cNvSpPr>
          <p:nvPr userDrawn="1"/>
        </p:nvSpPr>
        <p:spPr bwMode="auto">
          <a:xfrm>
            <a:off x="8255807" y="-15976"/>
            <a:ext cx="562136" cy="10272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ABACF9C-7E02-4B8A-83A3-1347B9AD2BAB}"/>
              </a:ext>
            </a:extLst>
          </p:cNvPr>
          <p:cNvSpPr>
            <a:spLocks/>
          </p:cNvSpPr>
          <p:nvPr userDrawn="1"/>
        </p:nvSpPr>
        <p:spPr bwMode="auto">
          <a:xfrm>
            <a:off x="-14490" y="4581129"/>
            <a:ext cx="9348991" cy="52895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760C1139-A735-4D04-9183-B426CC7938B5}"/>
              </a:ext>
            </a:extLst>
          </p:cNvPr>
          <p:cNvGrpSpPr/>
          <p:nvPr userDrawn="1"/>
        </p:nvGrpSpPr>
        <p:grpSpPr>
          <a:xfrm>
            <a:off x="7985296" y="4422295"/>
            <a:ext cx="1196326" cy="688674"/>
            <a:chOff x="20859549" y="11891884"/>
            <a:chExt cx="3125096" cy="1851897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6D532ECE-029B-4440-A407-88EA30D1A3CC}"/>
                </a:ext>
              </a:extLst>
            </p:cNvPr>
            <p:cNvSpPr/>
            <p:nvPr userDrawn="1"/>
          </p:nvSpPr>
          <p:spPr>
            <a:xfrm>
              <a:off x="21903210" y="11894265"/>
              <a:ext cx="2081435" cy="1849516"/>
            </a:xfrm>
            <a:custGeom>
              <a:avLst/>
              <a:gdLst>
                <a:gd name="connsiteX0" fmla="*/ 849356 w 1684096"/>
                <a:gd name="connsiteY0" fmla="*/ 1496450 h 1496450"/>
                <a:gd name="connsiteX1" fmla="*/ 1684097 w 1684096"/>
                <a:gd name="connsiteY1" fmla="*/ 0 h 1496450"/>
                <a:gd name="connsiteX2" fmla="*/ 0 w 1684096"/>
                <a:gd name="connsiteY2" fmla="*/ 0 h 1496450"/>
                <a:gd name="connsiteX3" fmla="*/ 849356 w 1684096"/>
                <a:gd name="connsiteY3" fmla="*/ 1496450 h 1496450"/>
                <a:gd name="connsiteX4" fmla="*/ 849356 w 1684096"/>
                <a:gd name="connsiteY4" fmla="*/ 1496450 h 1496450"/>
                <a:gd name="connsiteX5" fmla="*/ 849356 w 1684096"/>
                <a:gd name="connsiteY5" fmla="*/ 1496450 h 1496450"/>
                <a:gd name="connsiteX0" fmla="*/ 84357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5" fmla="*/ 843576 w 1684097"/>
                <a:gd name="connsiteY5" fmla="*/ 1496450 h 1496450"/>
                <a:gd name="connsiteX0" fmla="*/ 995783 w 1684097"/>
                <a:gd name="connsiteY0" fmla="*/ 1500303 h 1500303"/>
                <a:gd name="connsiteX1" fmla="*/ 1684097 w 1684097"/>
                <a:gd name="connsiteY1" fmla="*/ 0 h 1500303"/>
                <a:gd name="connsiteX2" fmla="*/ 0 w 1684097"/>
                <a:gd name="connsiteY2" fmla="*/ 0 h 1500303"/>
                <a:gd name="connsiteX3" fmla="*/ 849356 w 1684097"/>
                <a:gd name="connsiteY3" fmla="*/ 1496450 h 1500303"/>
                <a:gd name="connsiteX4" fmla="*/ 849356 w 1684097"/>
                <a:gd name="connsiteY4" fmla="*/ 1496450 h 1500303"/>
                <a:gd name="connsiteX5" fmla="*/ 995783 w 1684097"/>
                <a:gd name="connsiteY5" fmla="*/ 1500303 h 1500303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1117164 w 1684097"/>
                <a:gd name="connsiteY0" fmla="*/ 147333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1117164 w 1684097"/>
                <a:gd name="connsiteY4" fmla="*/ 147333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097" h="1496450">
                  <a:moveTo>
                    <a:pt x="849356" y="1496450"/>
                  </a:moveTo>
                  <a:lnTo>
                    <a:pt x="1684097" y="0"/>
                  </a:lnTo>
                  <a:lnTo>
                    <a:pt x="0" y="0"/>
                  </a:lnTo>
                  <a:lnTo>
                    <a:pt x="849356" y="1496450"/>
                  </a:lnTo>
                  <a:close/>
                </a:path>
              </a:pathLst>
            </a:custGeom>
            <a:solidFill>
              <a:srgbClr val="BF3156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92B402F5-39E8-4F9F-8183-82A6C84B2853}"/>
                </a:ext>
              </a:extLst>
            </p:cNvPr>
            <p:cNvSpPr/>
            <p:nvPr userDrawn="1"/>
          </p:nvSpPr>
          <p:spPr>
            <a:xfrm>
              <a:off x="20859549" y="11891884"/>
              <a:ext cx="2093089" cy="1849516"/>
            </a:xfrm>
            <a:custGeom>
              <a:avLst/>
              <a:gdLst>
                <a:gd name="connsiteX0" fmla="*/ 846999 w 1693526"/>
                <a:gd name="connsiteY0" fmla="*/ 0 h 1496450"/>
                <a:gd name="connsiteX1" fmla="*/ 0 w 1693526"/>
                <a:gd name="connsiteY1" fmla="*/ 1496450 h 1496450"/>
                <a:gd name="connsiteX2" fmla="*/ 1693526 w 1693526"/>
                <a:gd name="connsiteY2" fmla="*/ 1496450 h 1496450"/>
                <a:gd name="connsiteX3" fmla="*/ 846999 w 1693526"/>
                <a:gd name="connsiteY3" fmla="*/ 0 h 1496450"/>
                <a:gd name="connsiteX4" fmla="*/ 846999 w 1693526"/>
                <a:gd name="connsiteY4" fmla="*/ 0 h 1496450"/>
                <a:gd name="connsiteX5" fmla="*/ 846999 w 1693526"/>
                <a:gd name="connsiteY5" fmla="*/ 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6" h="1496450">
                  <a:moveTo>
                    <a:pt x="846999" y="0"/>
                  </a:moveTo>
                  <a:lnTo>
                    <a:pt x="0" y="1496450"/>
                  </a:lnTo>
                  <a:lnTo>
                    <a:pt x="1693526" y="1496450"/>
                  </a:lnTo>
                  <a:lnTo>
                    <a:pt x="846999" y="0"/>
                  </a:lnTo>
                  <a:lnTo>
                    <a:pt x="846999" y="0"/>
                  </a:lnTo>
                  <a:lnTo>
                    <a:pt x="846999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68FA3983-7279-494F-AAA2-96B1CFC2AD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8655" y="4624073"/>
            <a:ext cx="796799" cy="372663"/>
          </a:xfrm>
          <a:prstGeom prst="rect">
            <a:avLst/>
          </a:prstGeom>
        </p:spPr>
        <p:txBody>
          <a:bodyPr/>
          <a:lstStyle>
            <a:lvl1pPr algn="ctr">
              <a:defRPr sz="2008" b="1" i="0">
                <a:solidFill>
                  <a:srgbClr val="FFFFFF"/>
                </a:solidFill>
                <a:latin typeface="Montserrat" charset="0"/>
                <a:ea typeface="Titillium" pitchFamily="2" charset="0"/>
                <a:cs typeface="Titillium" pitchFamily="2" charset="0"/>
                <a:sym typeface="Poppins" charset="0"/>
              </a:defRPr>
            </a:lvl1pPr>
          </a:lstStyle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A68CE0D-8654-4AC6-AA6B-4BE537BBB5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022" y="4692557"/>
            <a:ext cx="1796873" cy="324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847716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 descr="Edificio en frente de un calle&#10;&#10;Descripción generada automáticamente">
            <a:extLst>
              <a:ext uri="{FF2B5EF4-FFF2-40B4-BE49-F238E27FC236}">
                <a16:creationId xmlns:a16="http://schemas.microsoft.com/office/drawing/2014/main" id="{E185C79A-22EB-483B-8B19-FA7DF9197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12"/>
            <a:ext cx="9362424" cy="511474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02A138C-0416-41F9-9C92-E78838420996}"/>
              </a:ext>
            </a:extLst>
          </p:cNvPr>
          <p:cNvSpPr/>
          <p:nvPr userDrawn="1"/>
        </p:nvSpPr>
        <p:spPr>
          <a:xfrm>
            <a:off x="60" y="-16412"/>
            <a:ext cx="9362364" cy="5117050"/>
          </a:xfrm>
          <a:prstGeom prst="rect">
            <a:avLst/>
          </a:prstGeom>
          <a:solidFill>
            <a:schemeClr val="accent1">
              <a:lumMod val="50000"/>
              <a:alpha val="84000"/>
            </a:schemeClr>
          </a:solidFill>
          <a:ln w="25400">
            <a:noFill/>
            <a:miter lim="400000"/>
          </a:ln>
        </p:spPr>
        <p:txBody>
          <a:bodyPr lIns="18891" tIns="18891" rIns="18891" bIns="18891" rtlCol="0" anchor="ctr"/>
          <a:lstStyle/>
          <a:p>
            <a:pPr algn="ctr"/>
            <a:endParaRPr lang="es-PE" sz="1190" baseline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82F8AB6-BAE7-40F9-BC56-186AEBCF18EC}"/>
              </a:ext>
            </a:extLst>
          </p:cNvPr>
          <p:cNvGrpSpPr/>
          <p:nvPr userDrawn="1"/>
        </p:nvGrpSpPr>
        <p:grpSpPr>
          <a:xfrm>
            <a:off x="5233010" y="-5501"/>
            <a:ext cx="3140806" cy="2907132"/>
            <a:chOff x="8137343" y="5907102"/>
            <a:chExt cx="8204555" cy="7817498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BFBC7D6-E771-4D45-B7CB-FFF6244BD055}"/>
                </a:ext>
              </a:extLst>
            </p:cNvPr>
            <p:cNvGrpSpPr/>
            <p:nvPr userDrawn="1"/>
          </p:nvGrpSpPr>
          <p:grpSpPr>
            <a:xfrm>
              <a:off x="10194743" y="5907102"/>
              <a:ext cx="6147155" cy="7817498"/>
              <a:chOff x="10194743" y="5907102"/>
              <a:chExt cx="6147155" cy="7817498"/>
            </a:xfrm>
          </p:grpSpPr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165CCAB7-B7E5-40D6-B19B-052FBEFDC33A}"/>
                  </a:ext>
                </a:extLst>
              </p:cNvPr>
              <p:cNvGrpSpPr/>
              <p:nvPr userDrawn="1"/>
            </p:nvGrpSpPr>
            <p:grpSpPr>
              <a:xfrm>
                <a:off x="11566875" y="5913298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42" name="Conector recto 41">
                  <a:extLst>
                    <a:ext uri="{FF2B5EF4-FFF2-40B4-BE49-F238E27FC236}">
                      <a16:creationId xmlns:a16="http://schemas.microsoft.com/office/drawing/2014/main" id="{23F0BBF4-5853-4CC4-9CD9-2B94CC76F83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cto 42">
                  <a:extLst>
                    <a:ext uri="{FF2B5EF4-FFF2-40B4-BE49-F238E27FC236}">
                      <a16:creationId xmlns:a16="http://schemas.microsoft.com/office/drawing/2014/main" id="{54A6D662-324E-443D-8677-4FAFA84A1D7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cto 43">
                  <a:extLst>
                    <a:ext uri="{FF2B5EF4-FFF2-40B4-BE49-F238E27FC236}">
                      <a16:creationId xmlns:a16="http://schemas.microsoft.com/office/drawing/2014/main" id="{B9FDBC9E-F9EC-4DD6-8492-576F39A3563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cto 44">
                  <a:extLst>
                    <a:ext uri="{FF2B5EF4-FFF2-40B4-BE49-F238E27FC236}">
                      <a16:creationId xmlns:a16="http://schemas.microsoft.com/office/drawing/2014/main" id="{522DA22A-C0CC-4AC4-B68C-90F96FA7D7C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cto 45">
                  <a:extLst>
                    <a:ext uri="{FF2B5EF4-FFF2-40B4-BE49-F238E27FC236}">
                      <a16:creationId xmlns:a16="http://schemas.microsoft.com/office/drawing/2014/main" id="{742CF428-D7CF-4FAF-AE06-862F92E3737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upo 29">
                <a:extLst>
                  <a:ext uri="{FF2B5EF4-FFF2-40B4-BE49-F238E27FC236}">
                    <a16:creationId xmlns:a16="http://schemas.microsoft.com/office/drawing/2014/main" id="{04A085DA-2D2D-4348-B168-FA862E12223C}"/>
                  </a:ext>
                </a:extLst>
              </p:cNvPr>
              <p:cNvGrpSpPr/>
              <p:nvPr userDrawn="1"/>
            </p:nvGrpSpPr>
            <p:grpSpPr>
              <a:xfrm>
                <a:off x="10894636" y="5921895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81F79C82-6538-4ADC-9DA3-BFEF6E0CDC2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cto 37">
                  <a:extLst>
                    <a:ext uri="{FF2B5EF4-FFF2-40B4-BE49-F238E27FC236}">
                      <a16:creationId xmlns:a16="http://schemas.microsoft.com/office/drawing/2014/main" id="{65872962-CB80-4154-90B5-998C75AC49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cto 38">
                  <a:extLst>
                    <a:ext uri="{FF2B5EF4-FFF2-40B4-BE49-F238E27FC236}">
                      <a16:creationId xmlns:a16="http://schemas.microsoft.com/office/drawing/2014/main" id="{47FE21E9-0A3D-4015-BEB6-3156AD092A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7B5C6AAC-04D9-4FB3-9D28-649805A56F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cto 40">
                  <a:extLst>
                    <a:ext uri="{FF2B5EF4-FFF2-40B4-BE49-F238E27FC236}">
                      <a16:creationId xmlns:a16="http://schemas.microsoft.com/office/drawing/2014/main" id="{80802611-CD58-41DA-BAB6-A5D24151E73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FD249C0A-080F-4580-987E-987743E5D5C4}"/>
                  </a:ext>
                </a:extLst>
              </p:cNvPr>
              <p:cNvGrpSpPr/>
              <p:nvPr userDrawn="1"/>
            </p:nvGrpSpPr>
            <p:grpSpPr>
              <a:xfrm>
                <a:off x="10194743" y="5907102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32" name="Conector recto 31">
                  <a:extLst>
                    <a:ext uri="{FF2B5EF4-FFF2-40B4-BE49-F238E27FC236}">
                      <a16:creationId xmlns:a16="http://schemas.microsoft.com/office/drawing/2014/main" id="{E61D7F59-82F5-4EF7-9AB5-2C568649F5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cto 32">
                  <a:extLst>
                    <a:ext uri="{FF2B5EF4-FFF2-40B4-BE49-F238E27FC236}">
                      <a16:creationId xmlns:a16="http://schemas.microsoft.com/office/drawing/2014/main" id="{91AF1581-BAD7-4312-BC36-EEF23B63957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cto 33">
                  <a:extLst>
                    <a:ext uri="{FF2B5EF4-FFF2-40B4-BE49-F238E27FC236}">
                      <a16:creationId xmlns:a16="http://schemas.microsoft.com/office/drawing/2014/main" id="{EDC01632-16E6-4AD2-AA05-43D37969FB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cto 34">
                  <a:extLst>
                    <a:ext uri="{FF2B5EF4-FFF2-40B4-BE49-F238E27FC236}">
                      <a16:creationId xmlns:a16="http://schemas.microsoft.com/office/drawing/2014/main" id="{1A2C3B07-454A-49FF-8CB3-F29A592DFB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86918ED4-1618-4FAA-B465-0A20C564772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61BD7A8F-B5EA-4FF5-A253-EF2DA60F20DD}"/>
                </a:ext>
              </a:extLst>
            </p:cNvPr>
            <p:cNvGrpSpPr/>
            <p:nvPr userDrawn="1"/>
          </p:nvGrpSpPr>
          <p:grpSpPr>
            <a:xfrm>
              <a:off x="8137343" y="5907102"/>
              <a:ext cx="6147155" cy="7817498"/>
              <a:chOff x="10194743" y="5907102"/>
              <a:chExt cx="6147155" cy="7817498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9051EB9D-6B08-48FF-B15F-E161230706FB}"/>
                  </a:ext>
                </a:extLst>
              </p:cNvPr>
              <p:cNvGrpSpPr/>
              <p:nvPr userDrawn="1"/>
            </p:nvGrpSpPr>
            <p:grpSpPr>
              <a:xfrm>
                <a:off x="11566875" y="5913298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24" name="Conector recto 23">
                  <a:extLst>
                    <a:ext uri="{FF2B5EF4-FFF2-40B4-BE49-F238E27FC236}">
                      <a16:creationId xmlns:a16="http://schemas.microsoft.com/office/drawing/2014/main" id="{BFA1FD1F-3B56-4351-B515-FD13A536ECC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cto 24">
                  <a:extLst>
                    <a:ext uri="{FF2B5EF4-FFF2-40B4-BE49-F238E27FC236}">
                      <a16:creationId xmlns:a16="http://schemas.microsoft.com/office/drawing/2014/main" id="{2E2A5139-7785-4FB4-BEA3-6C1F9CF390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ector recto 25">
                  <a:extLst>
                    <a:ext uri="{FF2B5EF4-FFF2-40B4-BE49-F238E27FC236}">
                      <a16:creationId xmlns:a16="http://schemas.microsoft.com/office/drawing/2014/main" id="{41780EF5-96D2-4BB8-AFB0-21F9B76B3E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cto 26">
                  <a:extLst>
                    <a:ext uri="{FF2B5EF4-FFF2-40B4-BE49-F238E27FC236}">
                      <a16:creationId xmlns:a16="http://schemas.microsoft.com/office/drawing/2014/main" id="{3BF44F2B-D86D-44C9-BDE4-848FBBDECE1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cto 27">
                  <a:extLst>
                    <a:ext uri="{FF2B5EF4-FFF2-40B4-BE49-F238E27FC236}">
                      <a16:creationId xmlns:a16="http://schemas.microsoft.com/office/drawing/2014/main" id="{C06CA1D1-154E-461D-B4FA-B5F7B096E5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87E8EF15-365B-4227-9C85-1854AB207348}"/>
                  </a:ext>
                </a:extLst>
              </p:cNvPr>
              <p:cNvGrpSpPr/>
              <p:nvPr userDrawn="1"/>
            </p:nvGrpSpPr>
            <p:grpSpPr>
              <a:xfrm>
                <a:off x="10894636" y="5921895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19" name="Conector recto 18">
                  <a:extLst>
                    <a:ext uri="{FF2B5EF4-FFF2-40B4-BE49-F238E27FC236}">
                      <a16:creationId xmlns:a16="http://schemas.microsoft.com/office/drawing/2014/main" id="{3554D590-D4DB-4581-999A-E22975E2DF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cto 19">
                  <a:extLst>
                    <a:ext uri="{FF2B5EF4-FFF2-40B4-BE49-F238E27FC236}">
                      <a16:creationId xmlns:a16="http://schemas.microsoft.com/office/drawing/2014/main" id="{E209CD36-8381-4E3C-A3F3-01F0460212D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ector recto 20">
                  <a:extLst>
                    <a:ext uri="{FF2B5EF4-FFF2-40B4-BE49-F238E27FC236}">
                      <a16:creationId xmlns:a16="http://schemas.microsoft.com/office/drawing/2014/main" id="{12EA313A-376B-48E3-8E2F-00C0F9AFA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cto 21">
                  <a:extLst>
                    <a:ext uri="{FF2B5EF4-FFF2-40B4-BE49-F238E27FC236}">
                      <a16:creationId xmlns:a16="http://schemas.microsoft.com/office/drawing/2014/main" id="{4865F742-DA36-4F68-B468-772D03937F3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cto 22">
                  <a:extLst>
                    <a:ext uri="{FF2B5EF4-FFF2-40B4-BE49-F238E27FC236}">
                      <a16:creationId xmlns:a16="http://schemas.microsoft.com/office/drawing/2014/main" id="{BCCA1B7F-9597-47DB-ADD7-79E850491D7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432A5BBF-1755-4CA8-BB18-2A893CCF8D1C}"/>
                  </a:ext>
                </a:extLst>
              </p:cNvPr>
              <p:cNvGrpSpPr/>
              <p:nvPr userDrawn="1"/>
            </p:nvGrpSpPr>
            <p:grpSpPr>
              <a:xfrm>
                <a:off x="10194743" y="5907102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14" name="Conector recto 13">
                  <a:extLst>
                    <a:ext uri="{FF2B5EF4-FFF2-40B4-BE49-F238E27FC236}">
                      <a16:creationId xmlns:a16="http://schemas.microsoft.com/office/drawing/2014/main" id="{3193CCD8-D3E3-4D4E-8419-CB1D5F41A1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ector recto 14">
                  <a:extLst>
                    <a:ext uri="{FF2B5EF4-FFF2-40B4-BE49-F238E27FC236}">
                      <a16:creationId xmlns:a16="http://schemas.microsoft.com/office/drawing/2014/main" id="{627DB81C-B42A-4B18-BEA2-104B1906A01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recto 15">
                  <a:extLst>
                    <a:ext uri="{FF2B5EF4-FFF2-40B4-BE49-F238E27FC236}">
                      <a16:creationId xmlns:a16="http://schemas.microsoft.com/office/drawing/2014/main" id="{88E00EB9-563C-45C1-B8B3-BE4115CAAF2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cto 16">
                  <a:extLst>
                    <a:ext uri="{FF2B5EF4-FFF2-40B4-BE49-F238E27FC236}">
                      <a16:creationId xmlns:a16="http://schemas.microsoft.com/office/drawing/2014/main" id="{BF84CF21-1B34-4D7D-84A8-39506AFDB2D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cto 17">
                  <a:extLst>
                    <a:ext uri="{FF2B5EF4-FFF2-40B4-BE49-F238E27FC236}">
                      <a16:creationId xmlns:a16="http://schemas.microsoft.com/office/drawing/2014/main" id="{2EA7598D-829A-4A4E-BE86-527A153BFF3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63CB9ADB-2910-4D05-AA46-0DD63745D473}"/>
              </a:ext>
            </a:extLst>
          </p:cNvPr>
          <p:cNvGrpSpPr/>
          <p:nvPr userDrawn="1"/>
        </p:nvGrpSpPr>
        <p:grpSpPr>
          <a:xfrm>
            <a:off x="6621305" y="-3198"/>
            <a:ext cx="2741119" cy="4545041"/>
            <a:chOff x="17296468" y="-8601"/>
            <a:chExt cx="7160475" cy="12221958"/>
          </a:xfrm>
        </p:grpSpPr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3FD172DF-1B7D-4BE9-BEAA-A4750CD071D8}"/>
                </a:ext>
              </a:extLst>
            </p:cNvPr>
            <p:cNvSpPr/>
            <p:nvPr/>
          </p:nvSpPr>
          <p:spPr>
            <a:xfrm>
              <a:off x="20514969" y="4520826"/>
              <a:ext cx="3941974" cy="6987444"/>
            </a:xfrm>
            <a:custGeom>
              <a:avLst/>
              <a:gdLst>
                <a:gd name="connsiteX0" fmla="*/ 3941974 w 3941974"/>
                <a:gd name="connsiteY0" fmla="*/ 0 h 6987444"/>
                <a:gd name="connsiteX1" fmla="*/ 0 w 3941974"/>
                <a:gd name="connsiteY1" fmla="*/ 0 h 6987444"/>
                <a:gd name="connsiteX2" fmla="*/ 3941974 w 3941974"/>
                <a:gd name="connsiteY2" fmla="*/ 6987445 h 6987444"/>
                <a:gd name="connsiteX3" fmla="*/ 3941974 w 3941974"/>
                <a:gd name="connsiteY3" fmla="*/ 0 h 698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1974" h="6987444">
                  <a:moveTo>
                    <a:pt x="3941974" y="0"/>
                  </a:moveTo>
                  <a:lnTo>
                    <a:pt x="0" y="0"/>
                  </a:lnTo>
                  <a:lnTo>
                    <a:pt x="3941974" y="6987445"/>
                  </a:lnTo>
                  <a:lnTo>
                    <a:pt x="3941974" y="0"/>
                  </a:lnTo>
                  <a:close/>
                </a:path>
              </a:pathLst>
            </a:custGeom>
            <a:solidFill>
              <a:srgbClr val="DADADA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39CFB4A8-7587-4731-9A39-CEE4CAA3BC5C}"/>
                </a:ext>
              </a:extLst>
            </p:cNvPr>
            <p:cNvSpPr/>
            <p:nvPr/>
          </p:nvSpPr>
          <p:spPr>
            <a:xfrm>
              <a:off x="17296468" y="4511397"/>
              <a:ext cx="6044030" cy="7701960"/>
            </a:xfrm>
            <a:custGeom>
              <a:avLst/>
              <a:gdLst>
                <a:gd name="connsiteX0" fmla="*/ 0 w 6044030"/>
                <a:gd name="connsiteY0" fmla="*/ 0 h 7701960"/>
                <a:gd name="connsiteX1" fmla="*/ 4360877 w 6044030"/>
                <a:gd name="connsiteY1" fmla="*/ 7701960 h 7701960"/>
                <a:gd name="connsiteX2" fmla="*/ 6044031 w 6044030"/>
                <a:gd name="connsiteY2" fmla="*/ 7701960 h 7701960"/>
                <a:gd name="connsiteX3" fmla="*/ 1707199 w 6044030"/>
                <a:gd name="connsiteY3" fmla="*/ 0 h 7701960"/>
                <a:gd name="connsiteX4" fmla="*/ 0 w 6044030"/>
                <a:gd name="connsiteY4" fmla="*/ 0 h 7701960"/>
                <a:gd name="connsiteX5" fmla="*/ 0 w 6044030"/>
                <a:gd name="connsiteY5" fmla="*/ 0 h 7701960"/>
                <a:gd name="connsiteX6" fmla="*/ 0 w 6044030"/>
                <a:gd name="connsiteY6" fmla="*/ 0 h 770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44030" h="7701960">
                  <a:moveTo>
                    <a:pt x="0" y="0"/>
                  </a:moveTo>
                  <a:lnTo>
                    <a:pt x="4360877" y="7701960"/>
                  </a:lnTo>
                  <a:lnTo>
                    <a:pt x="6044031" y="7701960"/>
                  </a:lnTo>
                  <a:lnTo>
                    <a:pt x="170719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1A3C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E0505B6E-E4D4-4956-B460-85FA6AA7A6CD}"/>
                </a:ext>
              </a:extLst>
            </p:cNvPr>
            <p:cNvSpPr/>
            <p:nvPr/>
          </p:nvSpPr>
          <p:spPr>
            <a:xfrm>
              <a:off x="20524163" y="4520826"/>
              <a:ext cx="1702955" cy="1496686"/>
            </a:xfrm>
            <a:custGeom>
              <a:avLst/>
              <a:gdLst>
                <a:gd name="connsiteX0" fmla="*/ 851478 w 1702955"/>
                <a:gd name="connsiteY0" fmla="*/ 1496687 h 1496686"/>
                <a:gd name="connsiteX1" fmla="*/ 1702955 w 1702955"/>
                <a:gd name="connsiteY1" fmla="*/ 0 h 1496686"/>
                <a:gd name="connsiteX2" fmla="*/ 0 w 1702955"/>
                <a:gd name="connsiteY2" fmla="*/ 0 h 1496686"/>
                <a:gd name="connsiteX3" fmla="*/ 851478 w 1702955"/>
                <a:gd name="connsiteY3" fmla="*/ 1496687 h 1496686"/>
                <a:gd name="connsiteX4" fmla="*/ 851478 w 1702955"/>
                <a:gd name="connsiteY4" fmla="*/ 1496687 h 1496686"/>
                <a:gd name="connsiteX5" fmla="*/ 851478 w 1702955"/>
                <a:gd name="connsiteY5" fmla="*/ 1496687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2955" h="1496686">
                  <a:moveTo>
                    <a:pt x="851478" y="1496687"/>
                  </a:moveTo>
                  <a:lnTo>
                    <a:pt x="1702955" y="0"/>
                  </a:lnTo>
                  <a:lnTo>
                    <a:pt x="0" y="0"/>
                  </a:lnTo>
                  <a:lnTo>
                    <a:pt x="851478" y="1496687"/>
                  </a:lnTo>
                  <a:lnTo>
                    <a:pt x="851478" y="1496687"/>
                  </a:lnTo>
                  <a:lnTo>
                    <a:pt x="851478" y="1496687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F1810366-2F2B-4D63-A497-B6C652AE7610}"/>
                </a:ext>
              </a:extLst>
            </p:cNvPr>
            <p:cNvSpPr/>
            <p:nvPr/>
          </p:nvSpPr>
          <p:spPr>
            <a:xfrm>
              <a:off x="21469228" y="6093655"/>
              <a:ext cx="1693525" cy="1496451"/>
            </a:xfrm>
            <a:custGeom>
              <a:avLst/>
              <a:gdLst>
                <a:gd name="connsiteX0" fmla="*/ 846763 w 1693525"/>
                <a:gd name="connsiteY0" fmla="*/ 1496451 h 1496451"/>
                <a:gd name="connsiteX1" fmla="*/ 1693526 w 1693525"/>
                <a:gd name="connsiteY1" fmla="*/ 0 h 1496451"/>
                <a:gd name="connsiteX2" fmla="*/ 0 w 1693525"/>
                <a:gd name="connsiteY2" fmla="*/ 0 h 1496451"/>
                <a:gd name="connsiteX3" fmla="*/ 846763 w 1693525"/>
                <a:gd name="connsiteY3" fmla="*/ 1496451 h 1496451"/>
                <a:gd name="connsiteX4" fmla="*/ 846763 w 1693525"/>
                <a:gd name="connsiteY4" fmla="*/ 1496451 h 1496451"/>
                <a:gd name="connsiteX5" fmla="*/ 846763 w 1693525"/>
                <a:gd name="connsiteY5" fmla="*/ 1496451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451">
                  <a:moveTo>
                    <a:pt x="846763" y="1496451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496451"/>
                  </a:lnTo>
                  <a:lnTo>
                    <a:pt x="846763" y="1496451"/>
                  </a:lnTo>
                  <a:lnTo>
                    <a:pt x="846763" y="1496451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54BF82AB-39FC-4C69-A13B-9C9C768C6CA9}"/>
                </a:ext>
              </a:extLst>
            </p:cNvPr>
            <p:cNvSpPr/>
            <p:nvPr/>
          </p:nvSpPr>
          <p:spPr>
            <a:xfrm>
              <a:off x="22404863" y="7656820"/>
              <a:ext cx="1693525" cy="1506115"/>
            </a:xfrm>
            <a:custGeom>
              <a:avLst/>
              <a:gdLst>
                <a:gd name="connsiteX0" fmla="*/ 846763 w 1693525"/>
                <a:gd name="connsiteY0" fmla="*/ 1506116 h 1506115"/>
                <a:gd name="connsiteX1" fmla="*/ 1693526 w 1693525"/>
                <a:gd name="connsiteY1" fmla="*/ 0 h 1506115"/>
                <a:gd name="connsiteX2" fmla="*/ 0 w 1693525"/>
                <a:gd name="connsiteY2" fmla="*/ 0 h 1506115"/>
                <a:gd name="connsiteX3" fmla="*/ 846763 w 1693525"/>
                <a:gd name="connsiteY3" fmla="*/ 1506116 h 1506115"/>
                <a:gd name="connsiteX4" fmla="*/ 846763 w 1693525"/>
                <a:gd name="connsiteY4" fmla="*/ 1506116 h 1506115"/>
                <a:gd name="connsiteX5" fmla="*/ 846763 w 1693525"/>
                <a:gd name="connsiteY5" fmla="*/ 1506116 h 150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506115">
                  <a:moveTo>
                    <a:pt x="846763" y="1506116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506116"/>
                  </a:lnTo>
                  <a:lnTo>
                    <a:pt x="846763" y="1506116"/>
                  </a:lnTo>
                  <a:lnTo>
                    <a:pt x="846763" y="1506116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BB2DEE8B-4513-4D9D-A066-95DBD079E615}"/>
                </a:ext>
              </a:extLst>
            </p:cNvPr>
            <p:cNvSpPr/>
            <p:nvPr/>
          </p:nvSpPr>
          <p:spPr>
            <a:xfrm>
              <a:off x="22404863" y="4520826"/>
              <a:ext cx="1693525" cy="1496686"/>
            </a:xfrm>
            <a:custGeom>
              <a:avLst/>
              <a:gdLst>
                <a:gd name="connsiteX0" fmla="*/ 846763 w 1693525"/>
                <a:gd name="connsiteY0" fmla="*/ 1496687 h 1496686"/>
                <a:gd name="connsiteX1" fmla="*/ 1693526 w 1693525"/>
                <a:gd name="connsiteY1" fmla="*/ 0 h 1496686"/>
                <a:gd name="connsiteX2" fmla="*/ 0 w 1693525"/>
                <a:gd name="connsiteY2" fmla="*/ 0 h 1496686"/>
                <a:gd name="connsiteX3" fmla="*/ 846763 w 1693525"/>
                <a:gd name="connsiteY3" fmla="*/ 1496687 h 1496686"/>
                <a:gd name="connsiteX4" fmla="*/ 846763 w 1693525"/>
                <a:gd name="connsiteY4" fmla="*/ 1496687 h 1496686"/>
                <a:gd name="connsiteX5" fmla="*/ 846763 w 1693525"/>
                <a:gd name="connsiteY5" fmla="*/ 1496687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686">
                  <a:moveTo>
                    <a:pt x="846763" y="1496687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496687"/>
                  </a:lnTo>
                  <a:lnTo>
                    <a:pt x="846763" y="1496687"/>
                  </a:lnTo>
                  <a:lnTo>
                    <a:pt x="846763" y="1496687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0DD550E2-92EF-483F-B856-B0CAB0DF8734}"/>
                </a:ext>
              </a:extLst>
            </p:cNvPr>
            <p:cNvSpPr/>
            <p:nvPr/>
          </p:nvSpPr>
          <p:spPr>
            <a:xfrm>
              <a:off x="21469228" y="4520826"/>
              <a:ext cx="1693525" cy="1496686"/>
            </a:xfrm>
            <a:custGeom>
              <a:avLst/>
              <a:gdLst>
                <a:gd name="connsiteX0" fmla="*/ 846763 w 1693525"/>
                <a:gd name="connsiteY0" fmla="*/ 0 h 1496686"/>
                <a:gd name="connsiteX1" fmla="*/ 0 w 1693525"/>
                <a:gd name="connsiteY1" fmla="*/ 1496687 h 1496686"/>
                <a:gd name="connsiteX2" fmla="*/ 1693526 w 1693525"/>
                <a:gd name="connsiteY2" fmla="*/ 1496687 h 1496686"/>
                <a:gd name="connsiteX3" fmla="*/ 846763 w 1693525"/>
                <a:gd name="connsiteY3" fmla="*/ 0 h 1496686"/>
                <a:gd name="connsiteX4" fmla="*/ 846763 w 1693525"/>
                <a:gd name="connsiteY4" fmla="*/ 0 h 1496686"/>
                <a:gd name="connsiteX5" fmla="*/ 846763 w 1693525"/>
                <a:gd name="connsiteY5" fmla="*/ 0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686">
                  <a:moveTo>
                    <a:pt x="846763" y="0"/>
                  </a:moveTo>
                  <a:lnTo>
                    <a:pt x="0" y="1496687"/>
                  </a:lnTo>
                  <a:lnTo>
                    <a:pt x="1693526" y="1496687"/>
                  </a:lnTo>
                  <a:lnTo>
                    <a:pt x="846763" y="0"/>
                  </a:lnTo>
                  <a:lnTo>
                    <a:pt x="846763" y="0"/>
                  </a:lnTo>
                  <a:lnTo>
                    <a:pt x="846763" y="0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F38DD671-27BA-4D88-95AD-A53E0EBE49E3}"/>
                </a:ext>
              </a:extLst>
            </p:cNvPr>
            <p:cNvSpPr/>
            <p:nvPr/>
          </p:nvSpPr>
          <p:spPr>
            <a:xfrm>
              <a:off x="22404863" y="6093655"/>
              <a:ext cx="1693525" cy="1506116"/>
            </a:xfrm>
            <a:custGeom>
              <a:avLst/>
              <a:gdLst>
                <a:gd name="connsiteX0" fmla="*/ 846763 w 1693525"/>
                <a:gd name="connsiteY0" fmla="*/ 0 h 1506116"/>
                <a:gd name="connsiteX1" fmla="*/ 0 w 1693525"/>
                <a:gd name="connsiteY1" fmla="*/ 1506116 h 1506116"/>
                <a:gd name="connsiteX2" fmla="*/ 1693526 w 1693525"/>
                <a:gd name="connsiteY2" fmla="*/ 1506116 h 1506116"/>
                <a:gd name="connsiteX3" fmla="*/ 846763 w 1693525"/>
                <a:gd name="connsiteY3" fmla="*/ 0 h 1506116"/>
                <a:gd name="connsiteX4" fmla="*/ 846763 w 1693525"/>
                <a:gd name="connsiteY4" fmla="*/ 0 h 1506116"/>
                <a:gd name="connsiteX5" fmla="*/ 846763 w 1693525"/>
                <a:gd name="connsiteY5" fmla="*/ 0 h 150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506116">
                  <a:moveTo>
                    <a:pt x="846763" y="0"/>
                  </a:moveTo>
                  <a:lnTo>
                    <a:pt x="0" y="1506116"/>
                  </a:lnTo>
                  <a:lnTo>
                    <a:pt x="1693526" y="1506116"/>
                  </a:lnTo>
                  <a:lnTo>
                    <a:pt x="846763" y="0"/>
                  </a:lnTo>
                  <a:lnTo>
                    <a:pt x="846763" y="0"/>
                  </a:lnTo>
                  <a:lnTo>
                    <a:pt x="846763" y="0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6CCF1853-B17B-47F3-86D6-173EF86901B4}"/>
                </a:ext>
              </a:extLst>
            </p:cNvPr>
            <p:cNvSpPr/>
            <p:nvPr/>
          </p:nvSpPr>
          <p:spPr>
            <a:xfrm>
              <a:off x="23340499" y="9248743"/>
              <a:ext cx="1116444" cy="1496686"/>
            </a:xfrm>
            <a:custGeom>
              <a:avLst/>
              <a:gdLst>
                <a:gd name="connsiteX0" fmla="*/ 1116444 w 1116444"/>
                <a:gd name="connsiteY0" fmla="*/ 0 h 1496686"/>
                <a:gd name="connsiteX1" fmla="*/ 0 w 1116444"/>
                <a:gd name="connsiteY1" fmla="*/ 0 h 1496686"/>
                <a:gd name="connsiteX2" fmla="*/ 846763 w 1116444"/>
                <a:gd name="connsiteY2" fmla="*/ 1496686 h 1496686"/>
                <a:gd name="connsiteX3" fmla="*/ 1116444 w 1116444"/>
                <a:gd name="connsiteY3" fmla="*/ 1020265 h 1496686"/>
                <a:gd name="connsiteX4" fmla="*/ 1116444 w 1116444"/>
                <a:gd name="connsiteY4" fmla="*/ 0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444" h="1496686">
                  <a:moveTo>
                    <a:pt x="1116444" y="0"/>
                  </a:moveTo>
                  <a:lnTo>
                    <a:pt x="0" y="0"/>
                  </a:lnTo>
                  <a:lnTo>
                    <a:pt x="846763" y="1496686"/>
                  </a:lnTo>
                  <a:lnTo>
                    <a:pt x="1116444" y="1020265"/>
                  </a:lnTo>
                  <a:lnTo>
                    <a:pt x="1116444" y="0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CFE2ADD9-27F9-44D7-8CE6-45203BBF7F5A}"/>
                </a:ext>
              </a:extLst>
            </p:cNvPr>
            <p:cNvSpPr/>
            <p:nvPr/>
          </p:nvSpPr>
          <p:spPr>
            <a:xfrm>
              <a:off x="23340499" y="7666484"/>
              <a:ext cx="1116444" cy="1496451"/>
            </a:xfrm>
            <a:custGeom>
              <a:avLst/>
              <a:gdLst>
                <a:gd name="connsiteX0" fmla="*/ 1116444 w 1116444"/>
                <a:gd name="connsiteY0" fmla="*/ 476423 h 1496451"/>
                <a:gd name="connsiteX1" fmla="*/ 846763 w 1116444"/>
                <a:gd name="connsiteY1" fmla="*/ 0 h 1496451"/>
                <a:gd name="connsiteX2" fmla="*/ 0 w 1116444"/>
                <a:gd name="connsiteY2" fmla="*/ 1496451 h 1496451"/>
                <a:gd name="connsiteX3" fmla="*/ 1116444 w 1116444"/>
                <a:gd name="connsiteY3" fmla="*/ 1496451 h 1496451"/>
                <a:gd name="connsiteX4" fmla="*/ 1116444 w 1116444"/>
                <a:gd name="connsiteY4" fmla="*/ 476423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444" h="1496451">
                  <a:moveTo>
                    <a:pt x="1116444" y="476423"/>
                  </a:moveTo>
                  <a:lnTo>
                    <a:pt x="846763" y="0"/>
                  </a:lnTo>
                  <a:lnTo>
                    <a:pt x="0" y="1496451"/>
                  </a:lnTo>
                  <a:lnTo>
                    <a:pt x="1116444" y="1496451"/>
                  </a:lnTo>
                  <a:lnTo>
                    <a:pt x="1116444" y="476423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6E081339-9692-49D3-9730-14C5411BBE59}"/>
                </a:ext>
              </a:extLst>
            </p:cNvPr>
            <p:cNvSpPr/>
            <p:nvPr/>
          </p:nvSpPr>
          <p:spPr>
            <a:xfrm>
              <a:off x="23340499" y="6093655"/>
              <a:ext cx="1116444" cy="1496451"/>
            </a:xfrm>
            <a:custGeom>
              <a:avLst/>
              <a:gdLst>
                <a:gd name="connsiteX0" fmla="*/ 1116444 w 1116444"/>
                <a:gd name="connsiteY0" fmla="*/ 0 h 1496451"/>
                <a:gd name="connsiteX1" fmla="*/ 0 w 1116444"/>
                <a:gd name="connsiteY1" fmla="*/ 0 h 1496451"/>
                <a:gd name="connsiteX2" fmla="*/ 846763 w 1116444"/>
                <a:gd name="connsiteY2" fmla="*/ 1496451 h 1496451"/>
                <a:gd name="connsiteX3" fmla="*/ 1116444 w 1116444"/>
                <a:gd name="connsiteY3" fmla="*/ 1020265 h 1496451"/>
                <a:gd name="connsiteX4" fmla="*/ 1116444 w 1116444"/>
                <a:gd name="connsiteY4" fmla="*/ 0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444" h="1496451">
                  <a:moveTo>
                    <a:pt x="1116444" y="0"/>
                  </a:moveTo>
                  <a:lnTo>
                    <a:pt x="0" y="0"/>
                  </a:lnTo>
                  <a:lnTo>
                    <a:pt x="846763" y="1496451"/>
                  </a:lnTo>
                  <a:lnTo>
                    <a:pt x="1116444" y="1020265"/>
                  </a:lnTo>
                  <a:lnTo>
                    <a:pt x="1116444" y="0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40CF83E7-A391-46FB-9F45-AA08B9CF13E5}"/>
                </a:ext>
              </a:extLst>
            </p:cNvPr>
            <p:cNvSpPr/>
            <p:nvPr/>
          </p:nvSpPr>
          <p:spPr>
            <a:xfrm>
              <a:off x="23340499" y="4520826"/>
              <a:ext cx="1116444" cy="1496686"/>
            </a:xfrm>
            <a:custGeom>
              <a:avLst/>
              <a:gdLst>
                <a:gd name="connsiteX0" fmla="*/ 1116444 w 1116444"/>
                <a:gd name="connsiteY0" fmla="*/ 476422 h 1496686"/>
                <a:gd name="connsiteX1" fmla="*/ 846763 w 1116444"/>
                <a:gd name="connsiteY1" fmla="*/ 0 h 1496686"/>
                <a:gd name="connsiteX2" fmla="*/ 0 w 1116444"/>
                <a:gd name="connsiteY2" fmla="*/ 1496687 h 1496686"/>
                <a:gd name="connsiteX3" fmla="*/ 1116444 w 1116444"/>
                <a:gd name="connsiteY3" fmla="*/ 1496687 h 1496686"/>
                <a:gd name="connsiteX4" fmla="*/ 1116444 w 1116444"/>
                <a:gd name="connsiteY4" fmla="*/ 476422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444" h="1496686">
                  <a:moveTo>
                    <a:pt x="1116444" y="476422"/>
                  </a:moveTo>
                  <a:lnTo>
                    <a:pt x="846763" y="0"/>
                  </a:lnTo>
                  <a:lnTo>
                    <a:pt x="0" y="1496687"/>
                  </a:lnTo>
                  <a:lnTo>
                    <a:pt x="1116444" y="1496687"/>
                  </a:lnTo>
                  <a:lnTo>
                    <a:pt x="1116444" y="476422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BDD236F3-CCE1-4283-946F-8B346A63B977}"/>
                </a:ext>
              </a:extLst>
            </p:cNvPr>
            <p:cNvSpPr/>
            <p:nvPr/>
          </p:nvSpPr>
          <p:spPr>
            <a:xfrm>
              <a:off x="17582887" y="-8601"/>
              <a:ext cx="6874055" cy="12074387"/>
            </a:xfrm>
            <a:custGeom>
              <a:avLst/>
              <a:gdLst>
                <a:gd name="connsiteX0" fmla="*/ 0 w 6874055"/>
                <a:gd name="connsiteY0" fmla="*/ 0 h 12074387"/>
                <a:gd name="connsiteX1" fmla="*/ 88872 w 6874055"/>
                <a:gd name="connsiteY1" fmla="*/ 157000 h 12074387"/>
                <a:gd name="connsiteX2" fmla="*/ 161950 w 6874055"/>
                <a:gd name="connsiteY2" fmla="*/ 157000 h 12074387"/>
                <a:gd name="connsiteX3" fmla="*/ 6873821 w 6874055"/>
                <a:gd name="connsiteY3" fmla="*/ 12074387 h 12074387"/>
                <a:gd name="connsiteX4" fmla="*/ 6874056 w 6874055"/>
                <a:gd name="connsiteY4" fmla="*/ 12074387 h 12074387"/>
                <a:gd name="connsiteX5" fmla="*/ 6874056 w 6874055"/>
                <a:gd name="connsiteY5" fmla="*/ 11525123 h 12074387"/>
                <a:gd name="connsiteX6" fmla="*/ 372698 w 6874055"/>
                <a:gd name="connsiteY6" fmla="*/ 0 h 12074387"/>
                <a:gd name="connsiteX7" fmla="*/ 0 w 6874055"/>
                <a:gd name="connsiteY7" fmla="*/ 0 h 1207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74055" h="12074387">
                  <a:moveTo>
                    <a:pt x="0" y="0"/>
                  </a:moveTo>
                  <a:lnTo>
                    <a:pt x="88872" y="157000"/>
                  </a:lnTo>
                  <a:lnTo>
                    <a:pt x="161950" y="157000"/>
                  </a:lnTo>
                  <a:lnTo>
                    <a:pt x="6873821" y="12074387"/>
                  </a:lnTo>
                  <a:lnTo>
                    <a:pt x="6874056" y="12074387"/>
                  </a:lnTo>
                  <a:lnTo>
                    <a:pt x="6874056" y="11525123"/>
                  </a:lnTo>
                  <a:lnTo>
                    <a:pt x="3726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31AA63CD-A36C-4C9E-888C-459E3B45354F}"/>
                </a:ext>
              </a:extLst>
            </p:cNvPr>
            <p:cNvSpPr/>
            <p:nvPr/>
          </p:nvSpPr>
          <p:spPr>
            <a:xfrm>
              <a:off x="17966429" y="-8601"/>
              <a:ext cx="1860191" cy="1679381"/>
            </a:xfrm>
            <a:custGeom>
              <a:avLst/>
              <a:gdLst>
                <a:gd name="connsiteX0" fmla="*/ 0 w 1860191"/>
                <a:gd name="connsiteY0" fmla="*/ 0 h 1679381"/>
                <a:gd name="connsiteX1" fmla="*/ 941764 w 1860191"/>
                <a:gd name="connsiteY1" fmla="*/ 1679382 h 1679381"/>
                <a:gd name="connsiteX2" fmla="*/ 1860191 w 1860191"/>
                <a:gd name="connsiteY2" fmla="*/ 0 h 1679381"/>
                <a:gd name="connsiteX3" fmla="*/ 0 w 1860191"/>
                <a:gd name="connsiteY3" fmla="*/ 0 h 167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191" h="1679381">
                  <a:moveTo>
                    <a:pt x="0" y="0"/>
                  </a:moveTo>
                  <a:lnTo>
                    <a:pt x="941764" y="1679382"/>
                  </a:lnTo>
                  <a:lnTo>
                    <a:pt x="1860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7CBE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6D7ED64B-2316-41D8-AE42-F991942E3187}"/>
                </a:ext>
              </a:extLst>
            </p:cNvPr>
            <p:cNvSpPr/>
            <p:nvPr/>
          </p:nvSpPr>
          <p:spPr>
            <a:xfrm>
              <a:off x="17324521" y="-8601"/>
              <a:ext cx="7132422" cy="4519998"/>
            </a:xfrm>
            <a:custGeom>
              <a:avLst/>
              <a:gdLst>
                <a:gd name="connsiteX0" fmla="*/ 2504222 w 7132422"/>
                <a:gd name="connsiteY0" fmla="*/ 0 h 4519998"/>
                <a:gd name="connsiteX1" fmla="*/ 0 w 7132422"/>
                <a:gd name="connsiteY1" fmla="*/ 4519998 h 4519998"/>
                <a:gd name="connsiteX2" fmla="*/ 7132422 w 7132422"/>
                <a:gd name="connsiteY2" fmla="*/ 4519998 h 4519998"/>
                <a:gd name="connsiteX3" fmla="*/ 7132422 w 7132422"/>
                <a:gd name="connsiteY3" fmla="*/ 0 h 4519998"/>
                <a:gd name="connsiteX4" fmla="*/ 2504222 w 7132422"/>
                <a:gd name="connsiteY4" fmla="*/ 0 h 451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422" h="4519998">
                  <a:moveTo>
                    <a:pt x="2504222" y="0"/>
                  </a:moveTo>
                  <a:lnTo>
                    <a:pt x="0" y="4519998"/>
                  </a:lnTo>
                  <a:lnTo>
                    <a:pt x="7132422" y="4519998"/>
                  </a:lnTo>
                  <a:lnTo>
                    <a:pt x="7132422" y="0"/>
                  </a:lnTo>
                  <a:lnTo>
                    <a:pt x="2504222" y="0"/>
                  </a:lnTo>
                  <a:close/>
                </a:path>
              </a:pathLst>
            </a:custGeom>
            <a:solidFill>
              <a:srgbClr val="195AA3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</p:grpSp>
      <p:sp>
        <p:nvSpPr>
          <p:cNvPr id="63" name="Forma libre: forma 62">
            <a:extLst>
              <a:ext uri="{FF2B5EF4-FFF2-40B4-BE49-F238E27FC236}">
                <a16:creationId xmlns:a16="http://schemas.microsoft.com/office/drawing/2014/main" id="{49370F9F-6E13-4F2A-8CDA-01F088D37825}"/>
              </a:ext>
            </a:extLst>
          </p:cNvPr>
          <p:cNvSpPr/>
          <p:nvPr userDrawn="1"/>
        </p:nvSpPr>
        <p:spPr>
          <a:xfrm>
            <a:off x="8290341" y="4541843"/>
            <a:ext cx="644693" cy="556492"/>
          </a:xfrm>
          <a:custGeom>
            <a:avLst/>
            <a:gdLst>
              <a:gd name="connsiteX0" fmla="*/ 849356 w 1684096"/>
              <a:gd name="connsiteY0" fmla="*/ 1496450 h 1496450"/>
              <a:gd name="connsiteX1" fmla="*/ 1684097 w 1684096"/>
              <a:gd name="connsiteY1" fmla="*/ 0 h 1496450"/>
              <a:gd name="connsiteX2" fmla="*/ 0 w 1684096"/>
              <a:gd name="connsiteY2" fmla="*/ 0 h 1496450"/>
              <a:gd name="connsiteX3" fmla="*/ 849356 w 1684096"/>
              <a:gd name="connsiteY3" fmla="*/ 1496450 h 1496450"/>
              <a:gd name="connsiteX4" fmla="*/ 849356 w 1684096"/>
              <a:gd name="connsiteY4" fmla="*/ 1496450 h 1496450"/>
              <a:gd name="connsiteX5" fmla="*/ 849356 w 1684096"/>
              <a:gd name="connsiteY5" fmla="*/ 1496450 h 149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096" h="1496450">
                <a:moveTo>
                  <a:pt x="849356" y="1496450"/>
                </a:moveTo>
                <a:lnTo>
                  <a:pt x="1684097" y="0"/>
                </a:lnTo>
                <a:lnTo>
                  <a:pt x="0" y="0"/>
                </a:lnTo>
                <a:lnTo>
                  <a:pt x="849356" y="1496450"/>
                </a:lnTo>
                <a:lnTo>
                  <a:pt x="849356" y="1496450"/>
                </a:lnTo>
                <a:lnTo>
                  <a:pt x="849356" y="1496450"/>
                </a:lnTo>
                <a:close/>
              </a:path>
            </a:pathLst>
          </a:custGeom>
          <a:solidFill>
            <a:srgbClr val="BF3156"/>
          </a:solidFill>
          <a:ln w="23568" cap="flat">
            <a:noFill/>
            <a:prstDash val="solid"/>
            <a:miter/>
          </a:ln>
        </p:spPr>
        <p:txBody>
          <a:bodyPr rtlCol="0" anchor="ctr"/>
          <a:lstStyle/>
          <a:p>
            <a:endParaRPr lang="es-PE" sz="669"/>
          </a:p>
        </p:txBody>
      </p:sp>
      <p:sp>
        <p:nvSpPr>
          <p:cNvPr id="64" name="Forma libre: forma 63">
            <a:extLst>
              <a:ext uri="{FF2B5EF4-FFF2-40B4-BE49-F238E27FC236}">
                <a16:creationId xmlns:a16="http://schemas.microsoft.com/office/drawing/2014/main" id="{F7864176-5468-4987-A4F7-7A358956281C}"/>
              </a:ext>
            </a:extLst>
          </p:cNvPr>
          <p:cNvSpPr/>
          <p:nvPr userDrawn="1"/>
        </p:nvSpPr>
        <p:spPr>
          <a:xfrm>
            <a:off x="7964385" y="4541843"/>
            <a:ext cx="648303" cy="556492"/>
          </a:xfrm>
          <a:custGeom>
            <a:avLst/>
            <a:gdLst>
              <a:gd name="connsiteX0" fmla="*/ 846999 w 1693526"/>
              <a:gd name="connsiteY0" fmla="*/ 0 h 1496450"/>
              <a:gd name="connsiteX1" fmla="*/ 0 w 1693526"/>
              <a:gd name="connsiteY1" fmla="*/ 1496450 h 1496450"/>
              <a:gd name="connsiteX2" fmla="*/ 1693526 w 1693526"/>
              <a:gd name="connsiteY2" fmla="*/ 1496450 h 1496450"/>
              <a:gd name="connsiteX3" fmla="*/ 846999 w 1693526"/>
              <a:gd name="connsiteY3" fmla="*/ 0 h 1496450"/>
              <a:gd name="connsiteX4" fmla="*/ 846999 w 1693526"/>
              <a:gd name="connsiteY4" fmla="*/ 0 h 1496450"/>
              <a:gd name="connsiteX5" fmla="*/ 846999 w 1693526"/>
              <a:gd name="connsiteY5" fmla="*/ 0 h 149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3526" h="1496450">
                <a:moveTo>
                  <a:pt x="846999" y="0"/>
                </a:moveTo>
                <a:lnTo>
                  <a:pt x="0" y="1496450"/>
                </a:lnTo>
                <a:lnTo>
                  <a:pt x="1693526" y="1496450"/>
                </a:lnTo>
                <a:lnTo>
                  <a:pt x="846999" y="0"/>
                </a:lnTo>
                <a:lnTo>
                  <a:pt x="846999" y="0"/>
                </a:lnTo>
                <a:lnTo>
                  <a:pt x="846999" y="0"/>
                </a:lnTo>
                <a:close/>
              </a:path>
            </a:pathLst>
          </a:custGeom>
          <a:solidFill>
            <a:srgbClr val="A41938"/>
          </a:solidFill>
          <a:ln w="23568" cap="flat">
            <a:noFill/>
            <a:prstDash val="solid"/>
            <a:miter/>
          </a:ln>
        </p:spPr>
        <p:txBody>
          <a:bodyPr rtlCol="0" anchor="ctr"/>
          <a:lstStyle/>
          <a:p>
            <a:endParaRPr lang="es-PE" sz="669"/>
          </a:p>
        </p:txBody>
      </p:sp>
      <p:sp>
        <p:nvSpPr>
          <p:cNvPr id="65" name="Forma libre: forma 64">
            <a:extLst>
              <a:ext uri="{FF2B5EF4-FFF2-40B4-BE49-F238E27FC236}">
                <a16:creationId xmlns:a16="http://schemas.microsoft.com/office/drawing/2014/main" id="{9E2E0BE8-11C1-457F-8CFD-F2B2B02B59DE}"/>
              </a:ext>
            </a:extLst>
          </p:cNvPr>
          <p:cNvSpPr/>
          <p:nvPr userDrawn="1"/>
        </p:nvSpPr>
        <p:spPr>
          <a:xfrm>
            <a:off x="6621304" y="1121095"/>
            <a:ext cx="655432" cy="556580"/>
          </a:xfrm>
          <a:custGeom>
            <a:avLst/>
            <a:gdLst>
              <a:gd name="connsiteX0" fmla="*/ 849356 w 1712149"/>
              <a:gd name="connsiteY0" fmla="*/ 0 h 1496686"/>
              <a:gd name="connsiteX1" fmla="*/ 0 w 1712149"/>
              <a:gd name="connsiteY1" fmla="*/ 1496687 h 1496686"/>
              <a:gd name="connsiteX2" fmla="*/ 1712149 w 1712149"/>
              <a:gd name="connsiteY2" fmla="*/ 1496687 h 1496686"/>
              <a:gd name="connsiteX3" fmla="*/ 849356 w 1712149"/>
              <a:gd name="connsiteY3" fmla="*/ 0 h 1496686"/>
              <a:gd name="connsiteX4" fmla="*/ 849356 w 1712149"/>
              <a:gd name="connsiteY4" fmla="*/ 0 h 1496686"/>
              <a:gd name="connsiteX5" fmla="*/ 849356 w 1712149"/>
              <a:gd name="connsiteY5" fmla="*/ 0 h 14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149" h="1496686">
                <a:moveTo>
                  <a:pt x="849356" y="0"/>
                </a:moveTo>
                <a:lnTo>
                  <a:pt x="0" y="1496687"/>
                </a:lnTo>
                <a:lnTo>
                  <a:pt x="1712149" y="1496687"/>
                </a:lnTo>
                <a:lnTo>
                  <a:pt x="849356" y="0"/>
                </a:lnTo>
                <a:lnTo>
                  <a:pt x="849356" y="0"/>
                </a:lnTo>
                <a:lnTo>
                  <a:pt x="849356" y="0"/>
                </a:lnTo>
                <a:close/>
              </a:path>
            </a:pathLst>
          </a:custGeom>
          <a:solidFill>
            <a:srgbClr val="6D1627"/>
          </a:solidFill>
          <a:ln w="23568" cap="flat">
            <a:noFill/>
            <a:prstDash val="solid"/>
            <a:miter/>
          </a:ln>
        </p:spPr>
        <p:txBody>
          <a:bodyPr rtlCol="0" anchor="ctr"/>
          <a:lstStyle/>
          <a:p>
            <a:endParaRPr lang="es-PE" sz="669"/>
          </a:p>
        </p:txBody>
      </p:sp>
      <p:sp>
        <p:nvSpPr>
          <p:cNvPr id="66" name="Forma libre: forma 65">
            <a:extLst>
              <a:ext uri="{FF2B5EF4-FFF2-40B4-BE49-F238E27FC236}">
                <a16:creationId xmlns:a16="http://schemas.microsoft.com/office/drawing/2014/main" id="{1249CDF0-D5BB-4A85-B696-61EDF8945872}"/>
              </a:ext>
            </a:extLst>
          </p:cNvPr>
          <p:cNvSpPr/>
          <p:nvPr userDrawn="1"/>
        </p:nvSpPr>
        <p:spPr>
          <a:xfrm>
            <a:off x="7638429" y="4541843"/>
            <a:ext cx="651912" cy="556492"/>
          </a:xfrm>
          <a:custGeom>
            <a:avLst/>
            <a:gdLst>
              <a:gd name="connsiteX0" fmla="*/ 851478 w 1702955"/>
              <a:gd name="connsiteY0" fmla="*/ 1496450 h 1496450"/>
              <a:gd name="connsiteX1" fmla="*/ 1702956 w 1702955"/>
              <a:gd name="connsiteY1" fmla="*/ 0 h 1496450"/>
              <a:gd name="connsiteX2" fmla="*/ 0 w 1702955"/>
              <a:gd name="connsiteY2" fmla="*/ 0 h 1496450"/>
              <a:gd name="connsiteX3" fmla="*/ 851478 w 1702955"/>
              <a:gd name="connsiteY3" fmla="*/ 1496450 h 1496450"/>
              <a:gd name="connsiteX4" fmla="*/ 851478 w 1702955"/>
              <a:gd name="connsiteY4" fmla="*/ 1496450 h 1496450"/>
              <a:gd name="connsiteX5" fmla="*/ 851478 w 1702955"/>
              <a:gd name="connsiteY5" fmla="*/ 1496450 h 149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2955" h="1496450">
                <a:moveTo>
                  <a:pt x="851478" y="1496450"/>
                </a:moveTo>
                <a:lnTo>
                  <a:pt x="1702956" y="0"/>
                </a:lnTo>
                <a:lnTo>
                  <a:pt x="0" y="0"/>
                </a:lnTo>
                <a:lnTo>
                  <a:pt x="851478" y="1496450"/>
                </a:lnTo>
                <a:lnTo>
                  <a:pt x="851478" y="1496450"/>
                </a:lnTo>
                <a:lnTo>
                  <a:pt x="851478" y="1496450"/>
                </a:lnTo>
                <a:close/>
              </a:path>
            </a:pathLst>
          </a:custGeom>
          <a:solidFill>
            <a:srgbClr val="6C1827"/>
          </a:solidFill>
          <a:ln w="23568" cap="flat">
            <a:noFill/>
            <a:prstDash val="solid"/>
            <a:miter/>
          </a:ln>
        </p:spPr>
        <p:txBody>
          <a:bodyPr rtlCol="0" anchor="ctr"/>
          <a:lstStyle/>
          <a:p>
            <a:endParaRPr lang="es-PE" sz="669"/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4D5EE062-617D-45AB-8AA2-8707F7DDA4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97438" y="2266079"/>
            <a:ext cx="4040212" cy="730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19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66B67-0C84-482A-BA6E-26F952AC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5255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66B67-0C84-482A-BA6E-26F952AC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0732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130" descr="Vista de una ciudad desde lo alto de un edificio&#10;&#10;Descripción generada automáticamente">
            <a:extLst>
              <a:ext uri="{FF2B5EF4-FFF2-40B4-BE49-F238E27FC236}">
                <a16:creationId xmlns:a16="http://schemas.microsoft.com/office/drawing/2014/main" id="{1E7B3B75-3C29-4796-9E78-7A6A19935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2"/>
            <a:ext cx="9334500" cy="5109239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027F9A84-176B-4C2D-B0EC-13CD3A3F9D6D}"/>
              </a:ext>
            </a:extLst>
          </p:cNvPr>
          <p:cNvGrpSpPr/>
          <p:nvPr userDrawn="1"/>
        </p:nvGrpSpPr>
        <p:grpSpPr>
          <a:xfrm>
            <a:off x="5461540" y="0"/>
            <a:ext cx="2764102" cy="2633702"/>
            <a:chOff x="8137343" y="5907102"/>
            <a:chExt cx="8204555" cy="7817498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68ED096D-4657-4E18-9EB7-2CBF5DC6830D}"/>
                </a:ext>
              </a:extLst>
            </p:cNvPr>
            <p:cNvGrpSpPr/>
            <p:nvPr userDrawn="1"/>
          </p:nvGrpSpPr>
          <p:grpSpPr>
            <a:xfrm>
              <a:off x="10194743" y="5907102"/>
              <a:ext cx="6147155" cy="7817498"/>
              <a:chOff x="10194743" y="5907102"/>
              <a:chExt cx="6147155" cy="7817498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2481052B-9144-41D9-80BF-D7F0A0B39CA2}"/>
                  </a:ext>
                </a:extLst>
              </p:cNvPr>
              <p:cNvGrpSpPr/>
              <p:nvPr userDrawn="1"/>
            </p:nvGrpSpPr>
            <p:grpSpPr>
              <a:xfrm>
                <a:off x="11566875" y="5913298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63" name="Conector recto 62">
                  <a:extLst>
                    <a:ext uri="{FF2B5EF4-FFF2-40B4-BE49-F238E27FC236}">
                      <a16:creationId xmlns:a16="http://schemas.microsoft.com/office/drawing/2014/main" id="{D5A255BE-67E7-4854-B51A-1CC52D7CF6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cto 63">
                  <a:extLst>
                    <a:ext uri="{FF2B5EF4-FFF2-40B4-BE49-F238E27FC236}">
                      <a16:creationId xmlns:a16="http://schemas.microsoft.com/office/drawing/2014/main" id="{20B78CA7-8F9E-4255-A04B-139D394F9AD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cto 64">
                  <a:extLst>
                    <a:ext uri="{FF2B5EF4-FFF2-40B4-BE49-F238E27FC236}">
                      <a16:creationId xmlns:a16="http://schemas.microsoft.com/office/drawing/2014/main" id="{35930441-79FF-41A9-AD44-4981BCFB7F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cto 65">
                  <a:extLst>
                    <a:ext uri="{FF2B5EF4-FFF2-40B4-BE49-F238E27FC236}">
                      <a16:creationId xmlns:a16="http://schemas.microsoft.com/office/drawing/2014/main" id="{7FD1A7FA-2455-4471-893B-698612DAB95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cto 66">
                  <a:extLst>
                    <a:ext uri="{FF2B5EF4-FFF2-40B4-BE49-F238E27FC236}">
                      <a16:creationId xmlns:a16="http://schemas.microsoft.com/office/drawing/2014/main" id="{2E47F728-B0F0-4220-B058-6D0E4C68D00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63141658-2788-43FE-A536-AFE1E006BB60}"/>
                  </a:ext>
                </a:extLst>
              </p:cNvPr>
              <p:cNvGrpSpPr/>
              <p:nvPr userDrawn="1"/>
            </p:nvGrpSpPr>
            <p:grpSpPr>
              <a:xfrm>
                <a:off x="10894636" y="5921895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58" name="Conector recto 57">
                  <a:extLst>
                    <a:ext uri="{FF2B5EF4-FFF2-40B4-BE49-F238E27FC236}">
                      <a16:creationId xmlns:a16="http://schemas.microsoft.com/office/drawing/2014/main" id="{C8E7FD52-C4CB-432E-867F-072B5AD0426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cto 58">
                  <a:extLst>
                    <a:ext uri="{FF2B5EF4-FFF2-40B4-BE49-F238E27FC236}">
                      <a16:creationId xmlns:a16="http://schemas.microsoft.com/office/drawing/2014/main" id="{B7712D74-040D-4AC3-A76F-27A0E5CB6E7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cto 59">
                  <a:extLst>
                    <a:ext uri="{FF2B5EF4-FFF2-40B4-BE49-F238E27FC236}">
                      <a16:creationId xmlns:a16="http://schemas.microsoft.com/office/drawing/2014/main" id="{9F72E800-58BE-4A07-BE0F-E107315471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cto 60">
                  <a:extLst>
                    <a:ext uri="{FF2B5EF4-FFF2-40B4-BE49-F238E27FC236}">
                      <a16:creationId xmlns:a16="http://schemas.microsoft.com/office/drawing/2014/main" id="{50C7D6D5-9F1C-47DA-8F4D-F68572ADA4B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cto 61">
                  <a:extLst>
                    <a:ext uri="{FF2B5EF4-FFF2-40B4-BE49-F238E27FC236}">
                      <a16:creationId xmlns:a16="http://schemas.microsoft.com/office/drawing/2014/main" id="{C62A5F27-6247-4623-A2F1-1F17EB1262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F2DF0D58-1B20-4964-BF34-2A8F5FB36095}"/>
                  </a:ext>
                </a:extLst>
              </p:cNvPr>
              <p:cNvGrpSpPr/>
              <p:nvPr userDrawn="1"/>
            </p:nvGrpSpPr>
            <p:grpSpPr>
              <a:xfrm>
                <a:off x="10194743" y="5907102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53" name="Conector recto 52">
                  <a:extLst>
                    <a:ext uri="{FF2B5EF4-FFF2-40B4-BE49-F238E27FC236}">
                      <a16:creationId xmlns:a16="http://schemas.microsoft.com/office/drawing/2014/main" id="{7A95C30E-07CE-4849-8F70-CA273A539F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>
                  <a:extLst>
                    <a:ext uri="{FF2B5EF4-FFF2-40B4-BE49-F238E27FC236}">
                      <a16:creationId xmlns:a16="http://schemas.microsoft.com/office/drawing/2014/main" id="{07C80A11-DDE3-48D9-A21F-B483C09B4E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cto 54">
                  <a:extLst>
                    <a:ext uri="{FF2B5EF4-FFF2-40B4-BE49-F238E27FC236}">
                      <a16:creationId xmlns:a16="http://schemas.microsoft.com/office/drawing/2014/main" id="{C2270F00-54A3-47AB-91C6-23BAD9296F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cto 55">
                  <a:extLst>
                    <a:ext uri="{FF2B5EF4-FFF2-40B4-BE49-F238E27FC236}">
                      <a16:creationId xmlns:a16="http://schemas.microsoft.com/office/drawing/2014/main" id="{AAF8948C-1A16-4E49-A66F-4AA6483B54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cto 56">
                  <a:extLst>
                    <a:ext uri="{FF2B5EF4-FFF2-40B4-BE49-F238E27FC236}">
                      <a16:creationId xmlns:a16="http://schemas.microsoft.com/office/drawing/2014/main" id="{D9E8EC53-5A4A-47BD-A5A7-B0DBC88B8F6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D3F313D-CF28-4D75-8B74-B25AA48C1537}"/>
                </a:ext>
              </a:extLst>
            </p:cNvPr>
            <p:cNvGrpSpPr/>
            <p:nvPr userDrawn="1"/>
          </p:nvGrpSpPr>
          <p:grpSpPr>
            <a:xfrm>
              <a:off x="8137343" y="5907102"/>
              <a:ext cx="6147155" cy="7817498"/>
              <a:chOff x="10194743" y="5907102"/>
              <a:chExt cx="6147155" cy="7817498"/>
            </a:xfrm>
          </p:grpSpPr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8CA5527A-01C9-434B-AA95-A9D9EC9F36CC}"/>
                  </a:ext>
                </a:extLst>
              </p:cNvPr>
              <p:cNvGrpSpPr/>
              <p:nvPr userDrawn="1"/>
            </p:nvGrpSpPr>
            <p:grpSpPr>
              <a:xfrm>
                <a:off x="11566875" y="5913298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45" name="Conector recto 44">
                  <a:extLst>
                    <a:ext uri="{FF2B5EF4-FFF2-40B4-BE49-F238E27FC236}">
                      <a16:creationId xmlns:a16="http://schemas.microsoft.com/office/drawing/2014/main" id="{62C2CC7E-ECDB-4064-AB71-BC3B24DA6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cto 45">
                  <a:extLst>
                    <a:ext uri="{FF2B5EF4-FFF2-40B4-BE49-F238E27FC236}">
                      <a16:creationId xmlns:a16="http://schemas.microsoft.com/office/drawing/2014/main" id="{16433E62-0FB2-4EC2-9232-BE9223DCE0C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cto 46">
                  <a:extLst>
                    <a:ext uri="{FF2B5EF4-FFF2-40B4-BE49-F238E27FC236}">
                      <a16:creationId xmlns:a16="http://schemas.microsoft.com/office/drawing/2014/main" id="{1A3C2078-91EB-43F7-94A3-D43213C16DE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cto 47">
                  <a:extLst>
                    <a:ext uri="{FF2B5EF4-FFF2-40B4-BE49-F238E27FC236}">
                      <a16:creationId xmlns:a16="http://schemas.microsoft.com/office/drawing/2014/main" id="{249EFC88-A2A5-4CB0-95AB-CD2FE56BAA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cto 48">
                  <a:extLst>
                    <a:ext uri="{FF2B5EF4-FFF2-40B4-BE49-F238E27FC236}">
                      <a16:creationId xmlns:a16="http://schemas.microsoft.com/office/drawing/2014/main" id="{E44BC30D-640E-413F-B2E3-8E5527C215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5E18EAF4-8D85-429A-8DF1-BEE34FEB83C1}"/>
                  </a:ext>
                </a:extLst>
              </p:cNvPr>
              <p:cNvGrpSpPr/>
              <p:nvPr userDrawn="1"/>
            </p:nvGrpSpPr>
            <p:grpSpPr>
              <a:xfrm>
                <a:off x="10894636" y="5921895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29A09BC7-1BE5-47CA-B163-CCDAB86A51A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cto 40">
                  <a:extLst>
                    <a:ext uri="{FF2B5EF4-FFF2-40B4-BE49-F238E27FC236}">
                      <a16:creationId xmlns:a16="http://schemas.microsoft.com/office/drawing/2014/main" id="{A9E02BB8-6D8A-43EE-8393-2E8EDC8361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cto 41">
                  <a:extLst>
                    <a:ext uri="{FF2B5EF4-FFF2-40B4-BE49-F238E27FC236}">
                      <a16:creationId xmlns:a16="http://schemas.microsoft.com/office/drawing/2014/main" id="{D810343D-C844-46F8-B9DB-955D811EE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cto 42">
                  <a:extLst>
                    <a:ext uri="{FF2B5EF4-FFF2-40B4-BE49-F238E27FC236}">
                      <a16:creationId xmlns:a16="http://schemas.microsoft.com/office/drawing/2014/main" id="{DD802791-6952-495D-BBE8-D0892D87ED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cto 43">
                  <a:extLst>
                    <a:ext uri="{FF2B5EF4-FFF2-40B4-BE49-F238E27FC236}">
                      <a16:creationId xmlns:a16="http://schemas.microsoft.com/office/drawing/2014/main" id="{BB8AD9F7-7F43-4D0A-817D-AC5319053FB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F869DB3C-2858-451B-8C90-327313BA5055}"/>
                  </a:ext>
                </a:extLst>
              </p:cNvPr>
              <p:cNvGrpSpPr/>
              <p:nvPr userDrawn="1"/>
            </p:nvGrpSpPr>
            <p:grpSpPr>
              <a:xfrm>
                <a:off x="10194743" y="5907102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35" name="Conector recto 34">
                  <a:extLst>
                    <a:ext uri="{FF2B5EF4-FFF2-40B4-BE49-F238E27FC236}">
                      <a16:creationId xmlns:a16="http://schemas.microsoft.com/office/drawing/2014/main" id="{4B613663-2A9E-43D7-8875-19867E161E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9D9E52C0-185F-4D92-B097-35EB6D65033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666A468A-856A-4E77-84DD-591F33B5B05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cto 37">
                  <a:extLst>
                    <a:ext uri="{FF2B5EF4-FFF2-40B4-BE49-F238E27FC236}">
                      <a16:creationId xmlns:a16="http://schemas.microsoft.com/office/drawing/2014/main" id="{7BCC58DD-5717-4C45-A930-43F725CA10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cto 38">
                  <a:extLst>
                    <a:ext uri="{FF2B5EF4-FFF2-40B4-BE49-F238E27FC236}">
                      <a16:creationId xmlns:a16="http://schemas.microsoft.com/office/drawing/2014/main" id="{9B9DAF05-A1AC-4A25-B705-022059FDAC6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rgbClr val="F1EEF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68" name="Imagen 67">
            <a:extLst>
              <a:ext uri="{FF2B5EF4-FFF2-40B4-BE49-F238E27FC236}">
                <a16:creationId xmlns:a16="http://schemas.microsoft.com/office/drawing/2014/main" id="{598F39E6-C798-46F3-A6B4-2558999B5D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140" y="323721"/>
            <a:ext cx="2869468" cy="534203"/>
          </a:xfrm>
          <a:prstGeom prst="rect">
            <a:avLst/>
          </a:prstGeom>
        </p:spPr>
      </p:pic>
      <p:grpSp>
        <p:nvGrpSpPr>
          <p:cNvPr id="70" name="Grupo 69">
            <a:extLst>
              <a:ext uri="{FF2B5EF4-FFF2-40B4-BE49-F238E27FC236}">
                <a16:creationId xmlns:a16="http://schemas.microsoft.com/office/drawing/2014/main" id="{AEB9D83E-0B9B-462F-8F8D-E1C703215154}"/>
              </a:ext>
            </a:extLst>
          </p:cNvPr>
          <p:cNvGrpSpPr/>
          <p:nvPr userDrawn="1"/>
        </p:nvGrpSpPr>
        <p:grpSpPr>
          <a:xfrm>
            <a:off x="6684076" y="-8602"/>
            <a:ext cx="2654256" cy="5109240"/>
            <a:chOff x="17296468" y="-8601"/>
            <a:chExt cx="7160475" cy="13718408"/>
          </a:xfrm>
        </p:grpSpPr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0AACEE81-16FE-4826-B829-82EFB30FD56A}"/>
                </a:ext>
              </a:extLst>
            </p:cNvPr>
            <p:cNvGrpSpPr/>
            <p:nvPr userDrawn="1"/>
          </p:nvGrpSpPr>
          <p:grpSpPr>
            <a:xfrm>
              <a:off x="17296468" y="-8601"/>
              <a:ext cx="7160475" cy="12221958"/>
              <a:chOff x="17296468" y="-8601"/>
              <a:chExt cx="7160475" cy="12221958"/>
            </a:xfrm>
          </p:grpSpPr>
          <p:sp>
            <p:nvSpPr>
              <p:cNvPr id="76" name="Forma libre: forma 75">
                <a:extLst>
                  <a:ext uri="{FF2B5EF4-FFF2-40B4-BE49-F238E27FC236}">
                    <a16:creationId xmlns:a16="http://schemas.microsoft.com/office/drawing/2014/main" id="{7ECF8476-B013-4C72-9EF1-E0B1ECCDFE4A}"/>
                  </a:ext>
                </a:extLst>
              </p:cNvPr>
              <p:cNvSpPr/>
              <p:nvPr/>
            </p:nvSpPr>
            <p:spPr>
              <a:xfrm>
                <a:off x="20514969" y="4520826"/>
                <a:ext cx="3941974" cy="6987444"/>
              </a:xfrm>
              <a:custGeom>
                <a:avLst/>
                <a:gdLst>
                  <a:gd name="connsiteX0" fmla="*/ 3941974 w 3941974"/>
                  <a:gd name="connsiteY0" fmla="*/ 0 h 6987444"/>
                  <a:gd name="connsiteX1" fmla="*/ 0 w 3941974"/>
                  <a:gd name="connsiteY1" fmla="*/ 0 h 6987444"/>
                  <a:gd name="connsiteX2" fmla="*/ 3941974 w 3941974"/>
                  <a:gd name="connsiteY2" fmla="*/ 6987445 h 6987444"/>
                  <a:gd name="connsiteX3" fmla="*/ 3941974 w 3941974"/>
                  <a:gd name="connsiteY3" fmla="*/ 0 h 69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1974" h="6987444">
                    <a:moveTo>
                      <a:pt x="3941974" y="0"/>
                    </a:moveTo>
                    <a:lnTo>
                      <a:pt x="0" y="0"/>
                    </a:lnTo>
                    <a:lnTo>
                      <a:pt x="3941974" y="6987445"/>
                    </a:lnTo>
                    <a:lnTo>
                      <a:pt x="3941974" y="0"/>
                    </a:lnTo>
                    <a:close/>
                  </a:path>
                </a:pathLst>
              </a:custGeom>
              <a:solidFill>
                <a:srgbClr val="DADADA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77" name="Forma libre: forma 76">
                <a:extLst>
                  <a:ext uri="{FF2B5EF4-FFF2-40B4-BE49-F238E27FC236}">
                    <a16:creationId xmlns:a16="http://schemas.microsoft.com/office/drawing/2014/main" id="{CECB0EC3-F83A-4A7B-94E5-420AD510E289}"/>
                  </a:ext>
                </a:extLst>
              </p:cNvPr>
              <p:cNvSpPr/>
              <p:nvPr/>
            </p:nvSpPr>
            <p:spPr>
              <a:xfrm>
                <a:off x="17296468" y="4511397"/>
                <a:ext cx="6044030" cy="7701960"/>
              </a:xfrm>
              <a:custGeom>
                <a:avLst/>
                <a:gdLst>
                  <a:gd name="connsiteX0" fmla="*/ 0 w 6044030"/>
                  <a:gd name="connsiteY0" fmla="*/ 0 h 7701960"/>
                  <a:gd name="connsiteX1" fmla="*/ 4360877 w 6044030"/>
                  <a:gd name="connsiteY1" fmla="*/ 7701960 h 7701960"/>
                  <a:gd name="connsiteX2" fmla="*/ 6044031 w 6044030"/>
                  <a:gd name="connsiteY2" fmla="*/ 7701960 h 7701960"/>
                  <a:gd name="connsiteX3" fmla="*/ 1707199 w 6044030"/>
                  <a:gd name="connsiteY3" fmla="*/ 0 h 7701960"/>
                  <a:gd name="connsiteX4" fmla="*/ 0 w 6044030"/>
                  <a:gd name="connsiteY4" fmla="*/ 0 h 7701960"/>
                  <a:gd name="connsiteX5" fmla="*/ 0 w 6044030"/>
                  <a:gd name="connsiteY5" fmla="*/ 0 h 7701960"/>
                  <a:gd name="connsiteX6" fmla="*/ 0 w 6044030"/>
                  <a:gd name="connsiteY6" fmla="*/ 0 h 770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44030" h="7701960">
                    <a:moveTo>
                      <a:pt x="0" y="0"/>
                    </a:moveTo>
                    <a:lnTo>
                      <a:pt x="4360877" y="7701960"/>
                    </a:lnTo>
                    <a:lnTo>
                      <a:pt x="6044031" y="7701960"/>
                    </a:lnTo>
                    <a:lnTo>
                      <a:pt x="170719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1A3C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78" name="Forma libre: forma 77">
                <a:extLst>
                  <a:ext uri="{FF2B5EF4-FFF2-40B4-BE49-F238E27FC236}">
                    <a16:creationId xmlns:a16="http://schemas.microsoft.com/office/drawing/2014/main" id="{9157E1BB-2A36-4DE4-A192-26EBB821D053}"/>
                  </a:ext>
                </a:extLst>
              </p:cNvPr>
              <p:cNvSpPr/>
              <p:nvPr/>
            </p:nvSpPr>
            <p:spPr>
              <a:xfrm>
                <a:off x="20524163" y="4520826"/>
                <a:ext cx="1702955" cy="1496686"/>
              </a:xfrm>
              <a:custGeom>
                <a:avLst/>
                <a:gdLst>
                  <a:gd name="connsiteX0" fmla="*/ 851478 w 1702955"/>
                  <a:gd name="connsiteY0" fmla="*/ 1496687 h 1496686"/>
                  <a:gd name="connsiteX1" fmla="*/ 1702955 w 1702955"/>
                  <a:gd name="connsiteY1" fmla="*/ 0 h 1496686"/>
                  <a:gd name="connsiteX2" fmla="*/ 0 w 1702955"/>
                  <a:gd name="connsiteY2" fmla="*/ 0 h 1496686"/>
                  <a:gd name="connsiteX3" fmla="*/ 851478 w 1702955"/>
                  <a:gd name="connsiteY3" fmla="*/ 1496687 h 1496686"/>
                  <a:gd name="connsiteX4" fmla="*/ 851478 w 1702955"/>
                  <a:gd name="connsiteY4" fmla="*/ 1496687 h 1496686"/>
                  <a:gd name="connsiteX5" fmla="*/ 851478 w 170295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2955" h="1496686">
                    <a:moveTo>
                      <a:pt x="851478" y="1496687"/>
                    </a:moveTo>
                    <a:lnTo>
                      <a:pt x="1702955" y="0"/>
                    </a:lnTo>
                    <a:lnTo>
                      <a:pt x="0" y="0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79" name="Forma libre: forma 78">
                <a:extLst>
                  <a:ext uri="{FF2B5EF4-FFF2-40B4-BE49-F238E27FC236}">
                    <a16:creationId xmlns:a16="http://schemas.microsoft.com/office/drawing/2014/main" id="{B8BD32AE-DB0F-489A-90E2-DB30390B22C0}"/>
                  </a:ext>
                </a:extLst>
              </p:cNvPr>
              <p:cNvSpPr/>
              <p:nvPr/>
            </p:nvSpPr>
            <p:spPr>
              <a:xfrm>
                <a:off x="21469228" y="6093655"/>
                <a:ext cx="1693525" cy="1496451"/>
              </a:xfrm>
              <a:custGeom>
                <a:avLst/>
                <a:gdLst>
                  <a:gd name="connsiteX0" fmla="*/ 846763 w 1693525"/>
                  <a:gd name="connsiteY0" fmla="*/ 1496451 h 1496451"/>
                  <a:gd name="connsiteX1" fmla="*/ 1693526 w 1693525"/>
                  <a:gd name="connsiteY1" fmla="*/ 0 h 1496451"/>
                  <a:gd name="connsiteX2" fmla="*/ 0 w 1693525"/>
                  <a:gd name="connsiteY2" fmla="*/ 0 h 1496451"/>
                  <a:gd name="connsiteX3" fmla="*/ 846763 w 1693525"/>
                  <a:gd name="connsiteY3" fmla="*/ 1496451 h 1496451"/>
                  <a:gd name="connsiteX4" fmla="*/ 846763 w 1693525"/>
                  <a:gd name="connsiteY4" fmla="*/ 1496451 h 1496451"/>
                  <a:gd name="connsiteX5" fmla="*/ 846763 w 1693525"/>
                  <a:gd name="connsiteY5" fmla="*/ 1496451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451">
                    <a:moveTo>
                      <a:pt x="846763" y="1496451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80" name="Forma libre: forma 79">
                <a:extLst>
                  <a:ext uri="{FF2B5EF4-FFF2-40B4-BE49-F238E27FC236}">
                    <a16:creationId xmlns:a16="http://schemas.microsoft.com/office/drawing/2014/main" id="{D6D8A951-4C83-46E9-8371-8CD34086F0CC}"/>
                  </a:ext>
                </a:extLst>
              </p:cNvPr>
              <p:cNvSpPr/>
              <p:nvPr/>
            </p:nvSpPr>
            <p:spPr>
              <a:xfrm>
                <a:off x="22404863" y="7656820"/>
                <a:ext cx="1693525" cy="1506115"/>
              </a:xfrm>
              <a:custGeom>
                <a:avLst/>
                <a:gdLst>
                  <a:gd name="connsiteX0" fmla="*/ 846763 w 1693525"/>
                  <a:gd name="connsiteY0" fmla="*/ 1506116 h 1506115"/>
                  <a:gd name="connsiteX1" fmla="*/ 1693526 w 1693525"/>
                  <a:gd name="connsiteY1" fmla="*/ 0 h 1506115"/>
                  <a:gd name="connsiteX2" fmla="*/ 0 w 1693525"/>
                  <a:gd name="connsiteY2" fmla="*/ 0 h 1506115"/>
                  <a:gd name="connsiteX3" fmla="*/ 846763 w 1693525"/>
                  <a:gd name="connsiteY3" fmla="*/ 1506116 h 1506115"/>
                  <a:gd name="connsiteX4" fmla="*/ 846763 w 1693525"/>
                  <a:gd name="connsiteY4" fmla="*/ 1506116 h 1506115"/>
                  <a:gd name="connsiteX5" fmla="*/ 846763 w 1693525"/>
                  <a:gd name="connsiteY5" fmla="*/ 1506116 h 150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5">
                    <a:moveTo>
                      <a:pt x="846763" y="1506116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81" name="Forma libre: forma 80">
                <a:extLst>
                  <a:ext uri="{FF2B5EF4-FFF2-40B4-BE49-F238E27FC236}">
                    <a16:creationId xmlns:a16="http://schemas.microsoft.com/office/drawing/2014/main" id="{C8CF86FB-D409-4BF4-9557-7FFA0878815D}"/>
                  </a:ext>
                </a:extLst>
              </p:cNvPr>
              <p:cNvSpPr/>
              <p:nvPr/>
            </p:nvSpPr>
            <p:spPr>
              <a:xfrm>
                <a:off x="22404863" y="4520826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1496687 h 1496686"/>
                  <a:gd name="connsiteX1" fmla="*/ 1693526 w 1693525"/>
                  <a:gd name="connsiteY1" fmla="*/ 0 h 1496686"/>
                  <a:gd name="connsiteX2" fmla="*/ 0 w 1693525"/>
                  <a:gd name="connsiteY2" fmla="*/ 0 h 1496686"/>
                  <a:gd name="connsiteX3" fmla="*/ 846763 w 1693525"/>
                  <a:gd name="connsiteY3" fmla="*/ 1496687 h 1496686"/>
                  <a:gd name="connsiteX4" fmla="*/ 846763 w 1693525"/>
                  <a:gd name="connsiteY4" fmla="*/ 1496687 h 1496686"/>
                  <a:gd name="connsiteX5" fmla="*/ 846763 w 169352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1496687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82" name="Forma libre: forma 81">
                <a:extLst>
                  <a:ext uri="{FF2B5EF4-FFF2-40B4-BE49-F238E27FC236}">
                    <a16:creationId xmlns:a16="http://schemas.microsoft.com/office/drawing/2014/main" id="{35626F48-D8E7-4CA2-B49B-E95653F0CC1E}"/>
                  </a:ext>
                </a:extLst>
              </p:cNvPr>
              <p:cNvSpPr/>
              <p:nvPr/>
            </p:nvSpPr>
            <p:spPr>
              <a:xfrm>
                <a:off x="21469228" y="4520826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0 h 1496686"/>
                  <a:gd name="connsiteX1" fmla="*/ 0 w 1693525"/>
                  <a:gd name="connsiteY1" fmla="*/ 1496687 h 1496686"/>
                  <a:gd name="connsiteX2" fmla="*/ 1693526 w 1693525"/>
                  <a:gd name="connsiteY2" fmla="*/ 1496687 h 1496686"/>
                  <a:gd name="connsiteX3" fmla="*/ 846763 w 1693525"/>
                  <a:gd name="connsiteY3" fmla="*/ 0 h 1496686"/>
                  <a:gd name="connsiteX4" fmla="*/ 846763 w 1693525"/>
                  <a:gd name="connsiteY4" fmla="*/ 0 h 1496686"/>
                  <a:gd name="connsiteX5" fmla="*/ 846763 w 1693525"/>
                  <a:gd name="connsiteY5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0"/>
                    </a:moveTo>
                    <a:lnTo>
                      <a:pt x="0" y="1496687"/>
                    </a:lnTo>
                    <a:lnTo>
                      <a:pt x="1693526" y="1496687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83" name="Forma libre: forma 82">
                <a:extLst>
                  <a:ext uri="{FF2B5EF4-FFF2-40B4-BE49-F238E27FC236}">
                    <a16:creationId xmlns:a16="http://schemas.microsoft.com/office/drawing/2014/main" id="{0647EF79-3A1C-484A-ACC9-8618E28ECDA6}"/>
                  </a:ext>
                </a:extLst>
              </p:cNvPr>
              <p:cNvSpPr/>
              <p:nvPr/>
            </p:nvSpPr>
            <p:spPr>
              <a:xfrm>
                <a:off x="22404863" y="6093655"/>
                <a:ext cx="1693525" cy="1506116"/>
              </a:xfrm>
              <a:custGeom>
                <a:avLst/>
                <a:gdLst>
                  <a:gd name="connsiteX0" fmla="*/ 846763 w 1693525"/>
                  <a:gd name="connsiteY0" fmla="*/ 0 h 1506116"/>
                  <a:gd name="connsiteX1" fmla="*/ 0 w 1693525"/>
                  <a:gd name="connsiteY1" fmla="*/ 1506116 h 1506116"/>
                  <a:gd name="connsiteX2" fmla="*/ 1693526 w 1693525"/>
                  <a:gd name="connsiteY2" fmla="*/ 1506116 h 1506116"/>
                  <a:gd name="connsiteX3" fmla="*/ 846763 w 1693525"/>
                  <a:gd name="connsiteY3" fmla="*/ 0 h 1506116"/>
                  <a:gd name="connsiteX4" fmla="*/ 846763 w 1693525"/>
                  <a:gd name="connsiteY4" fmla="*/ 0 h 1506116"/>
                  <a:gd name="connsiteX5" fmla="*/ 846763 w 1693525"/>
                  <a:gd name="connsiteY5" fmla="*/ 0 h 150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6">
                    <a:moveTo>
                      <a:pt x="846763" y="0"/>
                    </a:moveTo>
                    <a:lnTo>
                      <a:pt x="0" y="1506116"/>
                    </a:lnTo>
                    <a:lnTo>
                      <a:pt x="1693526" y="1506116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84" name="Forma libre: forma 83">
                <a:extLst>
                  <a:ext uri="{FF2B5EF4-FFF2-40B4-BE49-F238E27FC236}">
                    <a16:creationId xmlns:a16="http://schemas.microsoft.com/office/drawing/2014/main" id="{E5060FCC-9DDB-4752-8C94-C16B2A80636D}"/>
                  </a:ext>
                </a:extLst>
              </p:cNvPr>
              <p:cNvSpPr/>
              <p:nvPr/>
            </p:nvSpPr>
            <p:spPr>
              <a:xfrm>
                <a:off x="23340499" y="9248743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0 h 1496686"/>
                  <a:gd name="connsiteX1" fmla="*/ 0 w 1116444"/>
                  <a:gd name="connsiteY1" fmla="*/ 0 h 1496686"/>
                  <a:gd name="connsiteX2" fmla="*/ 846763 w 1116444"/>
                  <a:gd name="connsiteY2" fmla="*/ 1496686 h 1496686"/>
                  <a:gd name="connsiteX3" fmla="*/ 1116444 w 1116444"/>
                  <a:gd name="connsiteY3" fmla="*/ 1020265 h 1496686"/>
                  <a:gd name="connsiteX4" fmla="*/ 1116444 w 1116444"/>
                  <a:gd name="connsiteY4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686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85" name="Forma libre: forma 84">
                <a:extLst>
                  <a:ext uri="{FF2B5EF4-FFF2-40B4-BE49-F238E27FC236}">
                    <a16:creationId xmlns:a16="http://schemas.microsoft.com/office/drawing/2014/main" id="{FD1E433C-FDFA-40D3-B002-1BE68581B488}"/>
                  </a:ext>
                </a:extLst>
              </p:cNvPr>
              <p:cNvSpPr/>
              <p:nvPr/>
            </p:nvSpPr>
            <p:spPr>
              <a:xfrm>
                <a:off x="23340499" y="7666484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476423 h 1496451"/>
                  <a:gd name="connsiteX1" fmla="*/ 846763 w 1116444"/>
                  <a:gd name="connsiteY1" fmla="*/ 0 h 1496451"/>
                  <a:gd name="connsiteX2" fmla="*/ 0 w 1116444"/>
                  <a:gd name="connsiteY2" fmla="*/ 1496451 h 1496451"/>
                  <a:gd name="connsiteX3" fmla="*/ 1116444 w 1116444"/>
                  <a:gd name="connsiteY3" fmla="*/ 1496451 h 1496451"/>
                  <a:gd name="connsiteX4" fmla="*/ 1116444 w 1116444"/>
                  <a:gd name="connsiteY4" fmla="*/ 476423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476423"/>
                    </a:moveTo>
                    <a:lnTo>
                      <a:pt x="846763" y="0"/>
                    </a:lnTo>
                    <a:lnTo>
                      <a:pt x="0" y="1496451"/>
                    </a:lnTo>
                    <a:lnTo>
                      <a:pt x="1116444" y="1496451"/>
                    </a:lnTo>
                    <a:lnTo>
                      <a:pt x="1116444" y="476423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86" name="Forma libre: forma 85">
                <a:extLst>
                  <a:ext uri="{FF2B5EF4-FFF2-40B4-BE49-F238E27FC236}">
                    <a16:creationId xmlns:a16="http://schemas.microsoft.com/office/drawing/2014/main" id="{4B1951FA-C608-419B-BE02-DBB0F64048E2}"/>
                  </a:ext>
                </a:extLst>
              </p:cNvPr>
              <p:cNvSpPr/>
              <p:nvPr/>
            </p:nvSpPr>
            <p:spPr>
              <a:xfrm>
                <a:off x="23340499" y="6093655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0 h 1496451"/>
                  <a:gd name="connsiteX1" fmla="*/ 0 w 1116444"/>
                  <a:gd name="connsiteY1" fmla="*/ 0 h 1496451"/>
                  <a:gd name="connsiteX2" fmla="*/ 846763 w 1116444"/>
                  <a:gd name="connsiteY2" fmla="*/ 1496451 h 1496451"/>
                  <a:gd name="connsiteX3" fmla="*/ 1116444 w 1116444"/>
                  <a:gd name="connsiteY3" fmla="*/ 1020265 h 1496451"/>
                  <a:gd name="connsiteX4" fmla="*/ 1116444 w 1116444"/>
                  <a:gd name="connsiteY4" fmla="*/ 0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451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87" name="Forma libre: forma 86">
                <a:extLst>
                  <a:ext uri="{FF2B5EF4-FFF2-40B4-BE49-F238E27FC236}">
                    <a16:creationId xmlns:a16="http://schemas.microsoft.com/office/drawing/2014/main" id="{A37478F6-A2A4-459B-A5D6-D6A4B3075E30}"/>
                  </a:ext>
                </a:extLst>
              </p:cNvPr>
              <p:cNvSpPr/>
              <p:nvPr/>
            </p:nvSpPr>
            <p:spPr>
              <a:xfrm>
                <a:off x="23340499" y="4520826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476422 h 1496686"/>
                  <a:gd name="connsiteX1" fmla="*/ 846763 w 1116444"/>
                  <a:gd name="connsiteY1" fmla="*/ 0 h 1496686"/>
                  <a:gd name="connsiteX2" fmla="*/ 0 w 1116444"/>
                  <a:gd name="connsiteY2" fmla="*/ 1496687 h 1496686"/>
                  <a:gd name="connsiteX3" fmla="*/ 1116444 w 1116444"/>
                  <a:gd name="connsiteY3" fmla="*/ 1496687 h 1496686"/>
                  <a:gd name="connsiteX4" fmla="*/ 1116444 w 1116444"/>
                  <a:gd name="connsiteY4" fmla="*/ 476422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476422"/>
                    </a:moveTo>
                    <a:lnTo>
                      <a:pt x="846763" y="0"/>
                    </a:lnTo>
                    <a:lnTo>
                      <a:pt x="0" y="1496687"/>
                    </a:lnTo>
                    <a:lnTo>
                      <a:pt x="1116444" y="1496687"/>
                    </a:lnTo>
                    <a:lnTo>
                      <a:pt x="1116444" y="476422"/>
                    </a:lnTo>
                    <a:close/>
                  </a:path>
                </a:pathLst>
              </a:custGeom>
              <a:solidFill>
                <a:srgbClr val="FFFFFF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88" name="Forma libre: forma 87">
                <a:extLst>
                  <a:ext uri="{FF2B5EF4-FFF2-40B4-BE49-F238E27FC236}">
                    <a16:creationId xmlns:a16="http://schemas.microsoft.com/office/drawing/2014/main" id="{0D5E4C5D-962E-4534-ADCD-021048A7CD14}"/>
                  </a:ext>
                </a:extLst>
              </p:cNvPr>
              <p:cNvSpPr/>
              <p:nvPr/>
            </p:nvSpPr>
            <p:spPr>
              <a:xfrm>
                <a:off x="17582887" y="-8601"/>
                <a:ext cx="6874055" cy="12074387"/>
              </a:xfrm>
              <a:custGeom>
                <a:avLst/>
                <a:gdLst>
                  <a:gd name="connsiteX0" fmla="*/ 0 w 6874055"/>
                  <a:gd name="connsiteY0" fmla="*/ 0 h 12074387"/>
                  <a:gd name="connsiteX1" fmla="*/ 88872 w 6874055"/>
                  <a:gd name="connsiteY1" fmla="*/ 157000 h 12074387"/>
                  <a:gd name="connsiteX2" fmla="*/ 161950 w 6874055"/>
                  <a:gd name="connsiteY2" fmla="*/ 157000 h 12074387"/>
                  <a:gd name="connsiteX3" fmla="*/ 6873821 w 6874055"/>
                  <a:gd name="connsiteY3" fmla="*/ 12074387 h 12074387"/>
                  <a:gd name="connsiteX4" fmla="*/ 6874056 w 6874055"/>
                  <a:gd name="connsiteY4" fmla="*/ 12074387 h 12074387"/>
                  <a:gd name="connsiteX5" fmla="*/ 6874056 w 6874055"/>
                  <a:gd name="connsiteY5" fmla="*/ 11525123 h 12074387"/>
                  <a:gd name="connsiteX6" fmla="*/ 372698 w 6874055"/>
                  <a:gd name="connsiteY6" fmla="*/ 0 h 12074387"/>
                  <a:gd name="connsiteX7" fmla="*/ 0 w 6874055"/>
                  <a:gd name="connsiteY7" fmla="*/ 0 h 1207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4055" h="12074387">
                    <a:moveTo>
                      <a:pt x="0" y="0"/>
                    </a:moveTo>
                    <a:lnTo>
                      <a:pt x="88872" y="157000"/>
                    </a:lnTo>
                    <a:lnTo>
                      <a:pt x="161950" y="157000"/>
                    </a:lnTo>
                    <a:lnTo>
                      <a:pt x="6873821" y="12074387"/>
                    </a:lnTo>
                    <a:lnTo>
                      <a:pt x="6874056" y="12074387"/>
                    </a:lnTo>
                    <a:lnTo>
                      <a:pt x="6874056" y="11525123"/>
                    </a:lnTo>
                    <a:lnTo>
                      <a:pt x="372698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20000">
                    <a:schemeClr val="accent2"/>
                  </a:gs>
                  <a:gs pos="97000">
                    <a:srgbClr val="FFFFFF"/>
                  </a:gs>
                </a:gsLst>
                <a:lin ang="5400000" scaled="1"/>
              </a:gra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89" name="Forma libre: forma 88">
                <a:extLst>
                  <a:ext uri="{FF2B5EF4-FFF2-40B4-BE49-F238E27FC236}">
                    <a16:creationId xmlns:a16="http://schemas.microsoft.com/office/drawing/2014/main" id="{8347B0E2-314C-40F8-8F55-8E86E8D89E88}"/>
                  </a:ext>
                </a:extLst>
              </p:cNvPr>
              <p:cNvSpPr/>
              <p:nvPr/>
            </p:nvSpPr>
            <p:spPr>
              <a:xfrm>
                <a:off x="17966429" y="-8601"/>
                <a:ext cx="1860191" cy="1679381"/>
              </a:xfrm>
              <a:custGeom>
                <a:avLst/>
                <a:gdLst>
                  <a:gd name="connsiteX0" fmla="*/ 0 w 1860191"/>
                  <a:gd name="connsiteY0" fmla="*/ 0 h 1679381"/>
                  <a:gd name="connsiteX1" fmla="*/ 941764 w 1860191"/>
                  <a:gd name="connsiteY1" fmla="*/ 1679382 h 1679381"/>
                  <a:gd name="connsiteX2" fmla="*/ 1860191 w 1860191"/>
                  <a:gd name="connsiteY2" fmla="*/ 0 h 1679381"/>
                  <a:gd name="connsiteX3" fmla="*/ 0 w 1860191"/>
                  <a:gd name="connsiteY3" fmla="*/ 0 h 1679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0191" h="1679381">
                    <a:moveTo>
                      <a:pt x="0" y="0"/>
                    </a:moveTo>
                    <a:lnTo>
                      <a:pt x="941764" y="1679382"/>
                    </a:lnTo>
                    <a:lnTo>
                      <a:pt x="186019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7CBE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90" name="Forma libre: forma 89">
                <a:extLst>
                  <a:ext uri="{FF2B5EF4-FFF2-40B4-BE49-F238E27FC236}">
                    <a16:creationId xmlns:a16="http://schemas.microsoft.com/office/drawing/2014/main" id="{04736B86-FDC7-4029-90F0-9C45DF6851CE}"/>
                  </a:ext>
                </a:extLst>
              </p:cNvPr>
              <p:cNvSpPr/>
              <p:nvPr/>
            </p:nvSpPr>
            <p:spPr>
              <a:xfrm>
                <a:off x="17324521" y="-8601"/>
                <a:ext cx="7132422" cy="4519998"/>
              </a:xfrm>
              <a:custGeom>
                <a:avLst/>
                <a:gdLst>
                  <a:gd name="connsiteX0" fmla="*/ 2504222 w 7132422"/>
                  <a:gd name="connsiteY0" fmla="*/ 0 h 4519998"/>
                  <a:gd name="connsiteX1" fmla="*/ 0 w 7132422"/>
                  <a:gd name="connsiteY1" fmla="*/ 4519998 h 4519998"/>
                  <a:gd name="connsiteX2" fmla="*/ 7132422 w 7132422"/>
                  <a:gd name="connsiteY2" fmla="*/ 4519998 h 4519998"/>
                  <a:gd name="connsiteX3" fmla="*/ 7132422 w 7132422"/>
                  <a:gd name="connsiteY3" fmla="*/ 0 h 4519998"/>
                  <a:gd name="connsiteX4" fmla="*/ 2504222 w 7132422"/>
                  <a:gd name="connsiteY4" fmla="*/ 0 h 45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2422" h="4519998">
                    <a:moveTo>
                      <a:pt x="2504222" y="0"/>
                    </a:moveTo>
                    <a:lnTo>
                      <a:pt x="0" y="4519998"/>
                    </a:lnTo>
                    <a:lnTo>
                      <a:pt x="7132422" y="4519998"/>
                    </a:lnTo>
                    <a:lnTo>
                      <a:pt x="7132422" y="0"/>
                    </a:lnTo>
                    <a:lnTo>
                      <a:pt x="2504222" y="0"/>
                    </a:lnTo>
                    <a:close/>
                  </a:path>
                </a:pathLst>
              </a:custGeom>
              <a:solidFill>
                <a:srgbClr val="195AA3"/>
              </a:solidFill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FA4474A5-74F9-485F-80D9-4AA01C55BD4A}"/>
                </a:ext>
              </a:extLst>
            </p:cNvPr>
            <p:cNvSpPr/>
            <p:nvPr/>
          </p:nvSpPr>
          <p:spPr>
            <a:xfrm>
              <a:off x="21656402" y="12213357"/>
              <a:ext cx="1684096" cy="1496450"/>
            </a:xfrm>
            <a:custGeom>
              <a:avLst/>
              <a:gdLst>
                <a:gd name="connsiteX0" fmla="*/ 849356 w 1684096"/>
                <a:gd name="connsiteY0" fmla="*/ 1496450 h 1496450"/>
                <a:gd name="connsiteX1" fmla="*/ 1684097 w 1684096"/>
                <a:gd name="connsiteY1" fmla="*/ 0 h 1496450"/>
                <a:gd name="connsiteX2" fmla="*/ 0 w 1684096"/>
                <a:gd name="connsiteY2" fmla="*/ 0 h 1496450"/>
                <a:gd name="connsiteX3" fmla="*/ 849356 w 1684096"/>
                <a:gd name="connsiteY3" fmla="*/ 1496450 h 1496450"/>
                <a:gd name="connsiteX4" fmla="*/ 849356 w 1684096"/>
                <a:gd name="connsiteY4" fmla="*/ 1496450 h 1496450"/>
                <a:gd name="connsiteX5" fmla="*/ 849356 w 1684096"/>
                <a:gd name="connsiteY5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4096" h="1496450">
                  <a:moveTo>
                    <a:pt x="849356" y="1496450"/>
                  </a:moveTo>
                  <a:lnTo>
                    <a:pt x="1684097" y="0"/>
                  </a:lnTo>
                  <a:lnTo>
                    <a:pt x="0" y="0"/>
                  </a:lnTo>
                  <a:lnTo>
                    <a:pt x="849356" y="1496450"/>
                  </a:lnTo>
                  <a:lnTo>
                    <a:pt x="849356" y="1496450"/>
                  </a:lnTo>
                  <a:lnTo>
                    <a:pt x="849356" y="1496450"/>
                  </a:lnTo>
                  <a:close/>
                </a:path>
              </a:pathLst>
            </a:custGeom>
            <a:solidFill>
              <a:srgbClr val="BF3156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2258F55F-9B49-4EAD-ACEE-D53046247709}"/>
                </a:ext>
              </a:extLst>
            </p:cNvPr>
            <p:cNvSpPr/>
            <p:nvPr/>
          </p:nvSpPr>
          <p:spPr>
            <a:xfrm>
              <a:off x="20804924" y="12213357"/>
              <a:ext cx="1693526" cy="1496450"/>
            </a:xfrm>
            <a:custGeom>
              <a:avLst/>
              <a:gdLst>
                <a:gd name="connsiteX0" fmla="*/ 846999 w 1693526"/>
                <a:gd name="connsiteY0" fmla="*/ 0 h 1496450"/>
                <a:gd name="connsiteX1" fmla="*/ 0 w 1693526"/>
                <a:gd name="connsiteY1" fmla="*/ 1496450 h 1496450"/>
                <a:gd name="connsiteX2" fmla="*/ 1693526 w 1693526"/>
                <a:gd name="connsiteY2" fmla="*/ 1496450 h 1496450"/>
                <a:gd name="connsiteX3" fmla="*/ 846999 w 1693526"/>
                <a:gd name="connsiteY3" fmla="*/ 0 h 1496450"/>
                <a:gd name="connsiteX4" fmla="*/ 846999 w 1693526"/>
                <a:gd name="connsiteY4" fmla="*/ 0 h 1496450"/>
                <a:gd name="connsiteX5" fmla="*/ 846999 w 1693526"/>
                <a:gd name="connsiteY5" fmla="*/ 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6" h="1496450">
                  <a:moveTo>
                    <a:pt x="846999" y="0"/>
                  </a:moveTo>
                  <a:lnTo>
                    <a:pt x="0" y="1496450"/>
                  </a:lnTo>
                  <a:lnTo>
                    <a:pt x="1693526" y="1496450"/>
                  </a:lnTo>
                  <a:lnTo>
                    <a:pt x="846999" y="0"/>
                  </a:lnTo>
                  <a:lnTo>
                    <a:pt x="846999" y="0"/>
                  </a:lnTo>
                  <a:lnTo>
                    <a:pt x="846999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703D73EA-710D-4EB6-976C-1C5C9E80EC69}"/>
                </a:ext>
              </a:extLst>
            </p:cNvPr>
            <p:cNvSpPr/>
            <p:nvPr/>
          </p:nvSpPr>
          <p:spPr>
            <a:xfrm>
              <a:off x="17296468" y="3014710"/>
              <a:ext cx="1712149" cy="1496686"/>
            </a:xfrm>
            <a:custGeom>
              <a:avLst/>
              <a:gdLst>
                <a:gd name="connsiteX0" fmla="*/ 849356 w 1712149"/>
                <a:gd name="connsiteY0" fmla="*/ 0 h 1496686"/>
                <a:gd name="connsiteX1" fmla="*/ 0 w 1712149"/>
                <a:gd name="connsiteY1" fmla="*/ 1496687 h 1496686"/>
                <a:gd name="connsiteX2" fmla="*/ 1712149 w 1712149"/>
                <a:gd name="connsiteY2" fmla="*/ 1496687 h 1496686"/>
                <a:gd name="connsiteX3" fmla="*/ 849356 w 1712149"/>
                <a:gd name="connsiteY3" fmla="*/ 0 h 1496686"/>
                <a:gd name="connsiteX4" fmla="*/ 849356 w 1712149"/>
                <a:gd name="connsiteY4" fmla="*/ 0 h 1496686"/>
                <a:gd name="connsiteX5" fmla="*/ 849356 w 1712149"/>
                <a:gd name="connsiteY5" fmla="*/ 0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2149" h="1496686">
                  <a:moveTo>
                    <a:pt x="849356" y="0"/>
                  </a:moveTo>
                  <a:lnTo>
                    <a:pt x="0" y="1496687"/>
                  </a:lnTo>
                  <a:lnTo>
                    <a:pt x="1712149" y="1496687"/>
                  </a:lnTo>
                  <a:lnTo>
                    <a:pt x="849356" y="0"/>
                  </a:lnTo>
                  <a:lnTo>
                    <a:pt x="849356" y="0"/>
                  </a:lnTo>
                  <a:lnTo>
                    <a:pt x="849356" y="0"/>
                  </a:lnTo>
                  <a:close/>
                </a:path>
              </a:pathLst>
            </a:custGeom>
            <a:solidFill>
              <a:srgbClr val="6D1627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9F49D8C7-049C-4A2B-8E0F-2C4EDC1ABFC0}"/>
                </a:ext>
              </a:extLst>
            </p:cNvPr>
            <p:cNvSpPr/>
            <p:nvPr/>
          </p:nvSpPr>
          <p:spPr>
            <a:xfrm>
              <a:off x="19953446" y="12213357"/>
              <a:ext cx="1702955" cy="1496450"/>
            </a:xfrm>
            <a:custGeom>
              <a:avLst/>
              <a:gdLst>
                <a:gd name="connsiteX0" fmla="*/ 851478 w 1702955"/>
                <a:gd name="connsiteY0" fmla="*/ 1496450 h 1496450"/>
                <a:gd name="connsiteX1" fmla="*/ 1702956 w 1702955"/>
                <a:gd name="connsiteY1" fmla="*/ 0 h 1496450"/>
                <a:gd name="connsiteX2" fmla="*/ 0 w 1702955"/>
                <a:gd name="connsiteY2" fmla="*/ 0 h 1496450"/>
                <a:gd name="connsiteX3" fmla="*/ 851478 w 1702955"/>
                <a:gd name="connsiteY3" fmla="*/ 1496450 h 1496450"/>
                <a:gd name="connsiteX4" fmla="*/ 851478 w 1702955"/>
                <a:gd name="connsiteY4" fmla="*/ 1496450 h 1496450"/>
                <a:gd name="connsiteX5" fmla="*/ 851478 w 1702955"/>
                <a:gd name="connsiteY5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2955" h="1496450">
                  <a:moveTo>
                    <a:pt x="851478" y="1496450"/>
                  </a:moveTo>
                  <a:lnTo>
                    <a:pt x="1702956" y="0"/>
                  </a:lnTo>
                  <a:lnTo>
                    <a:pt x="0" y="0"/>
                  </a:lnTo>
                  <a:lnTo>
                    <a:pt x="851478" y="1496450"/>
                  </a:lnTo>
                  <a:lnTo>
                    <a:pt x="851478" y="1496450"/>
                  </a:lnTo>
                  <a:lnTo>
                    <a:pt x="851478" y="1496450"/>
                  </a:lnTo>
                  <a:close/>
                </a:path>
              </a:pathLst>
            </a:custGeom>
            <a:solidFill>
              <a:srgbClr val="6C1827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</p:grp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401B36A2-CFDF-44AF-A9BC-ED3997211EC4}"/>
              </a:ext>
            </a:extLst>
          </p:cNvPr>
          <p:cNvSpPr txBox="1"/>
          <p:nvPr userDrawn="1"/>
        </p:nvSpPr>
        <p:spPr>
          <a:xfrm>
            <a:off x="505249" y="1209352"/>
            <a:ext cx="2315507" cy="40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8" b="1">
                <a:solidFill>
                  <a:srgbClr val="2E3641"/>
                </a:solidFill>
                <a:latin typeface="+mj-lt"/>
              </a:rPr>
              <a:t>Temario:</a:t>
            </a:r>
          </a:p>
        </p:txBody>
      </p:sp>
      <p:sp>
        <p:nvSpPr>
          <p:cNvPr id="119" name="Marcador de texto 6">
            <a:extLst>
              <a:ext uri="{FF2B5EF4-FFF2-40B4-BE49-F238E27FC236}">
                <a16:creationId xmlns:a16="http://schemas.microsoft.com/office/drawing/2014/main" id="{8BA28828-DDB9-4C93-96CD-ADCBB1D195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6235" y="1673823"/>
            <a:ext cx="4533113" cy="623299"/>
          </a:xfrm>
        </p:spPr>
        <p:txBody>
          <a:bodyPr>
            <a:normAutofit/>
          </a:bodyPr>
          <a:lstStyle>
            <a:lvl1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00" b="1">
                <a:solidFill>
                  <a:srgbClr val="2E3641"/>
                </a:solidFill>
                <a:latin typeface="+mj-lt"/>
              </a:defRPr>
            </a:lvl1pPr>
            <a:lvl2pPr marL="170033" indent="-170033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rgbClr val="F03721"/>
              </a:buClr>
              <a:buSzPct val="120000"/>
              <a:buFont typeface="Wingdings" panose="05000000000000000000" pitchFamily="2" charset="2"/>
              <a:buChar char="§"/>
              <a:defRPr sz="1041"/>
            </a:lvl2pPr>
            <a:lvl3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3pPr>
            <a:lvl4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None/>
              <a:defRPr sz="1488" b="1">
                <a:solidFill>
                  <a:srgbClr val="2E3641"/>
                </a:solidFill>
                <a:latin typeface="+mj-lt"/>
              </a:defRPr>
            </a:lvl5pPr>
          </a:lstStyle>
          <a:p>
            <a:pPr lvl="0"/>
            <a:r>
              <a:rPr lang="es-ES"/>
              <a:t>Título del tema de la presentación</a:t>
            </a:r>
            <a:endParaRPr lang="es-PE"/>
          </a:p>
        </p:txBody>
      </p:sp>
      <p:sp>
        <p:nvSpPr>
          <p:cNvPr id="120" name="Marcador de texto 6">
            <a:extLst>
              <a:ext uri="{FF2B5EF4-FFF2-40B4-BE49-F238E27FC236}">
                <a16:creationId xmlns:a16="http://schemas.microsoft.com/office/drawing/2014/main" id="{8FDA739E-6CC7-48E2-B975-451D3C3DE2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084" y="1692025"/>
            <a:ext cx="492083" cy="403069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None/>
              <a:defRPr sz="2008" b="1" i="0">
                <a:solidFill>
                  <a:schemeClr val="accent2"/>
                </a:solidFill>
                <a:latin typeface="+mj-lt"/>
              </a:defRPr>
            </a:lvl1pPr>
            <a:lvl2pPr marL="170033" indent="-170033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rgbClr val="F03721"/>
              </a:buClr>
              <a:buSzPct val="120000"/>
              <a:buFont typeface="Wingdings" panose="05000000000000000000" pitchFamily="2" charset="2"/>
              <a:buChar char="§"/>
              <a:defRPr sz="1041"/>
            </a:lvl2pPr>
            <a:lvl3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3pPr>
            <a:lvl4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4pPr>
            <a:lvl5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339" b="0">
                <a:solidFill>
                  <a:srgbClr val="2E3641"/>
                </a:solidFill>
                <a:latin typeface="+mj-lt"/>
              </a:defRPr>
            </a:lvl5pPr>
          </a:lstStyle>
          <a:p>
            <a:pPr lvl="0"/>
            <a:r>
              <a:rPr lang="es-ES"/>
              <a:t>01</a:t>
            </a:r>
            <a:endParaRPr lang="es-PE"/>
          </a:p>
        </p:txBody>
      </p:sp>
      <p:sp>
        <p:nvSpPr>
          <p:cNvPr id="121" name="Marcador de texto 6">
            <a:extLst>
              <a:ext uri="{FF2B5EF4-FFF2-40B4-BE49-F238E27FC236}">
                <a16:creationId xmlns:a16="http://schemas.microsoft.com/office/drawing/2014/main" id="{5BBE37E7-82BB-48B8-922C-22E4034272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6235" y="2431740"/>
            <a:ext cx="4533113" cy="623299"/>
          </a:xfrm>
        </p:spPr>
        <p:txBody>
          <a:bodyPr>
            <a:normAutofit/>
          </a:bodyPr>
          <a:lstStyle>
            <a:lvl1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00" b="1">
                <a:solidFill>
                  <a:srgbClr val="2E3641"/>
                </a:solidFill>
                <a:latin typeface="+mj-lt"/>
              </a:defRPr>
            </a:lvl1pPr>
            <a:lvl2pPr marL="170033" indent="-170033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rgbClr val="F03721"/>
              </a:buClr>
              <a:buSzPct val="120000"/>
              <a:buFont typeface="Wingdings" panose="05000000000000000000" pitchFamily="2" charset="2"/>
              <a:buChar char="§"/>
              <a:defRPr sz="1041"/>
            </a:lvl2pPr>
            <a:lvl3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3pPr>
            <a:lvl4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None/>
              <a:defRPr sz="1488" b="1">
                <a:solidFill>
                  <a:srgbClr val="2E3641"/>
                </a:solidFill>
                <a:latin typeface="+mj-lt"/>
              </a:defRPr>
            </a:lvl5pPr>
          </a:lstStyle>
          <a:p>
            <a:pPr lvl="0"/>
            <a:r>
              <a:rPr lang="es-ES"/>
              <a:t>Título del tema de la presentación</a:t>
            </a:r>
            <a:endParaRPr lang="es-PE"/>
          </a:p>
        </p:txBody>
      </p:sp>
      <p:sp>
        <p:nvSpPr>
          <p:cNvPr id="122" name="Marcador de texto 6">
            <a:extLst>
              <a:ext uri="{FF2B5EF4-FFF2-40B4-BE49-F238E27FC236}">
                <a16:creationId xmlns:a16="http://schemas.microsoft.com/office/drawing/2014/main" id="{60CE66A2-5DEC-4A36-B56B-1B6DEAD323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5084" y="2452255"/>
            <a:ext cx="492083" cy="403069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None/>
              <a:defRPr sz="2008" b="1" i="0">
                <a:solidFill>
                  <a:schemeClr val="accent2"/>
                </a:solidFill>
                <a:latin typeface="+mj-lt"/>
              </a:defRPr>
            </a:lvl1pPr>
            <a:lvl2pPr marL="170033" indent="-170033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rgbClr val="F03721"/>
              </a:buClr>
              <a:buSzPct val="120000"/>
              <a:buFont typeface="Wingdings" panose="05000000000000000000" pitchFamily="2" charset="2"/>
              <a:buChar char="§"/>
              <a:defRPr sz="1041"/>
            </a:lvl2pPr>
            <a:lvl3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3pPr>
            <a:lvl4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4pPr>
            <a:lvl5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339" b="0">
                <a:solidFill>
                  <a:srgbClr val="2E3641"/>
                </a:solidFill>
                <a:latin typeface="+mj-lt"/>
              </a:defRPr>
            </a:lvl5pPr>
          </a:lstStyle>
          <a:p>
            <a:pPr lvl="0"/>
            <a:r>
              <a:rPr lang="es-ES"/>
              <a:t>01</a:t>
            </a:r>
            <a:endParaRPr lang="es-PE"/>
          </a:p>
        </p:txBody>
      </p:sp>
      <p:sp>
        <p:nvSpPr>
          <p:cNvPr id="123" name="Marcador de texto 6">
            <a:extLst>
              <a:ext uri="{FF2B5EF4-FFF2-40B4-BE49-F238E27FC236}">
                <a16:creationId xmlns:a16="http://schemas.microsoft.com/office/drawing/2014/main" id="{FFB382AD-7D39-4F2A-A853-D236ACCE9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6235" y="3205988"/>
            <a:ext cx="4533113" cy="623299"/>
          </a:xfrm>
        </p:spPr>
        <p:txBody>
          <a:bodyPr>
            <a:normAutofit/>
          </a:bodyPr>
          <a:lstStyle>
            <a:lvl1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00" b="1">
                <a:solidFill>
                  <a:srgbClr val="2E3641"/>
                </a:solidFill>
                <a:latin typeface="+mj-lt"/>
              </a:defRPr>
            </a:lvl1pPr>
            <a:lvl2pPr marL="170033" indent="-170033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rgbClr val="F03721"/>
              </a:buClr>
              <a:buSzPct val="120000"/>
              <a:buFont typeface="Wingdings" panose="05000000000000000000" pitchFamily="2" charset="2"/>
              <a:buChar char="§"/>
              <a:defRPr sz="1041"/>
            </a:lvl2pPr>
            <a:lvl3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3pPr>
            <a:lvl4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None/>
              <a:defRPr sz="1488" b="1">
                <a:solidFill>
                  <a:srgbClr val="2E3641"/>
                </a:solidFill>
                <a:latin typeface="+mj-lt"/>
              </a:defRPr>
            </a:lvl5pPr>
          </a:lstStyle>
          <a:p>
            <a:pPr lvl="0"/>
            <a:r>
              <a:rPr lang="es-ES"/>
              <a:t>Título del tema de la presentación</a:t>
            </a:r>
            <a:endParaRPr lang="es-PE"/>
          </a:p>
        </p:txBody>
      </p:sp>
      <p:sp>
        <p:nvSpPr>
          <p:cNvPr id="124" name="Marcador de texto 6">
            <a:extLst>
              <a:ext uri="{FF2B5EF4-FFF2-40B4-BE49-F238E27FC236}">
                <a16:creationId xmlns:a16="http://schemas.microsoft.com/office/drawing/2014/main" id="{11B7F5C3-CE21-4E13-ADE8-2A49F366EF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084" y="3228817"/>
            <a:ext cx="492083" cy="403069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None/>
              <a:defRPr sz="2008" b="1" i="0">
                <a:solidFill>
                  <a:schemeClr val="accent2"/>
                </a:solidFill>
                <a:latin typeface="+mj-lt"/>
              </a:defRPr>
            </a:lvl1pPr>
            <a:lvl2pPr marL="170033" indent="-170033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rgbClr val="F03721"/>
              </a:buClr>
              <a:buSzPct val="120000"/>
              <a:buFont typeface="Wingdings" panose="05000000000000000000" pitchFamily="2" charset="2"/>
              <a:buChar char="§"/>
              <a:defRPr sz="1041"/>
            </a:lvl2pPr>
            <a:lvl3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3pPr>
            <a:lvl4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4pPr>
            <a:lvl5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339" b="0">
                <a:solidFill>
                  <a:srgbClr val="2E3641"/>
                </a:solidFill>
                <a:latin typeface="+mj-lt"/>
              </a:defRPr>
            </a:lvl5pPr>
          </a:lstStyle>
          <a:p>
            <a:pPr lvl="0"/>
            <a:r>
              <a:rPr lang="es-ES"/>
              <a:t>01</a:t>
            </a:r>
            <a:endParaRPr lang="es-PE"/>
          </a:p>
        </p:txBody>
      </p:sp>
      <p:sp>
        <p:nvSpPr>
          <p:cNvPr id="125" name="Marcador de texto 6">
            <a:extLst>
              <a:ext uri="{FF2B5EF4-FFF2-40B4-BE49-F238E27FC236}">
                <a16:creationId xmlns:a16="http://schemas.microsoft.com/office/drawing/2014/main" id="{AA8400E7-DDC5-4B72-AF06-C33664D58F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6235" y="3988924"/>
            <a:ext cx="4533113" cy="623299"/>
          </a:xfrm>
        </p:spPr>
        <p:txBody>
          <a:bodyPr>
            <a:normAutofit/>
          </a:bodyPr>
          <a:lstStyle>
            <a:lvl1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00" b="1">
                <a:solidFill>
                  <a:srgbClr val="2E3641"/>
                </a:solidFill>
                <a:latin typeface="+mj-lt"/>
              </a:defRPr>
            </a:lvl1pPr>
            <a:lvl2pPr marL="170033" indent="-170033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rgbClr val="F03721"/>
              </a:buClr>
              <a:buSzPct val="120000"/>
              <a:buFont typeface="Wingdings" panose="05000000000000000000" pitchFamily="2" charset="2"/>
              <a:buChar char="§"/>
              <a:defRPr sz="1041"/>
            </a:lvl2pPr>
            <a:lvl3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3pPr>
            <a:lvl4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None/>
              <a:defRPr sz="1488" b="1">
                <a:solidFill>
                  <a:srgbClr val="2E3641"/>
                </a:solidFill>
                <a:latin typeface="+mj-lt"/>
              </a:defRPr>
            </a:lvl5pPr>
          </a:lstStyle>
          <a:p>
            <a:pPr lvl="0"/>
            <a:r>
              <a:rPr lang="es-ES"/>
              <a:t>Título del tema de la presentación</a:t>
            </a:r>
            <a:endParaRPr lang="es-PE"/>
          </a:p>
        </p:txBody>
      </p:sp>
      <p:sp>
        <p:nvSpPr>
          <p:cNvPr id="126" name="Marcador de texto 6">
            <a:extLst>
              <a:ext uri="{FF2B5EF4-FFF2-40B4-BE49-F238E27FC236}">
                <a16:creationId xmlns:a16="http://schemas.microsoft.com/office/drawing/2014/main" id="{34FE1216-330D-4D45-B395-DD4125D647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084" y="4005378"/>
            <a:ext cx="492083" cy="403069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None/>
              <a:defRPr sz="2008" b="1" i="0">
                <a:solidFill>
                  <a:schemeClr val="accent2"/>
                </a:solidFill>
                <a:latin typeface="+mj-lt"/>
              </a:defRPr>
            </a:lvl1pPr>
            <a:lvl2pPr marL="170033" indent="-170033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rgbClr val="F03721"/>
              </a:buClr>
              <a:buSzPct val="120000"/>
              <a:buFont typeface="Wingdings" panose="05000000000000000000" pitchFamily="2" charset="2"/>
              <a:buChar char="§"/>
              <a:defRPr sz="1041"/>
            </a:lvl2pPr>
            <a:lvl3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3pPr>
            <a:lvl4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636" b="0">
                <a:solidFill>
                  <a:srgbClr val="2E3641"/>
                </a:solidFill>
                <a:latin typeface="+mj-lt"/>
              </a:defRPr>
            </a:lvl4pPr>
            <a:lvl5pPr marL="170033" indent="-170033" algn="l">
              <a:lnSpc>
                <a:spcPct val="100000"/>
              </a:lnSpc>
              <a:spcBef>
                <a:spcPts val="223"/>
              </a:spcBef>
              <a:spcAft>
                <a:spcPts val="223"/>
              </a:spcAft>
              <a:buClr>
                <a:schemeClr val="accent3"/>
              </a:buClr>
              <a:buSzPct val="140000"/>
              <a:buFont typeface="Wingdings" panose="05000000000000000000" pitchFamily="2" charset="2"/>
              <a:buChar char="§"/>
              <a:defRPr sz="1339" b="0">
                <a:solidFill>
                  <a:srgbClr val="2E3641"/>
                </a:solidFill>
                <a:latin typeface="+mj-lt"/>
              </a:defRPr>
            </a:lvl5pPr>
          </a:lstStyle>
          <a:p>
            <a:pPr lvl="0"/>
            <a:r>
              <a:rPr lang="es-ES"/>
              <a:t>01</a:t>
            </a:r>
            <a:endParaRPr lang="es-PE"/>
          </a:p>
        </p:txBody>
      </p:sp>
      <p:sp>
        <p:nvSpPr>
          <p:cNvPr id="127" name="Marcador de texto 2">
            <a:extLst>
              <a:ext uri="{FF2B5EF4-FFF2-40B4-BE49-F238E27FC236}">
                <a16:creationId xmlns:a16="http://schemas.microsoft.com/office/drawing/2014/main" id="{0148E87F-B682-4BF8-B62D-8A7C740E81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5145" y="1944582"/>
            <a:ext cx="3029027" cy="230845"/>
          </a:xfrm>
        </p:spPr>
        <p:txBody>
          <a:bodyPr>
            <a:noAutofit/>
          </a:bodyPr>
          <a:lstStyle>
            <a:lvl1pPr marL="0" indent="0">
              <a:buNone/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Subtítulo del tema</a:t>
            </a:r>
            <a:endParaRPr lang="es-PE"/>
          </a:p>
        </p:txBody>
      </p:sp>
      <p:sp>
        <p:nvSpPr>
          <p:cNvPr id="128" name="Marcador de texto 2">
            <a:extLst>
              <a:ext uri="{FF2B5EF4-FFF2-40B4-BE49-F238E27FC236}">
                <a16:creationId xmlns:a16="http://schemas.microsoft.com/office/drawing/2014/main" id="{A91305CC-7EB5-4308-B18F-1E97B98859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5145" y="2704813"/>
            <a:ext cx="3029027" cy="230845"/>
          </a:xfrm>
        </p:spPr>
        <p:txBody>
          <a:bodyPr>
            <a:noAutofit/>
          </a:bodyPr>
          <a:lstStyle>
            <a:lvl1pPr marL="0" indent="0">
              <a:buNone/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Subtítulo del tema</a:t>
            </a:r>
            <a:endParaRPr lang="es-PE"/>
          </a:p>
        </p:txBody>
      </p:sp>
      <p:sp>
        <p:nvSpPr>
          <p:cNvPr id="129" name="Marcador de texto 2">
            <a:extLst>
              <a:ext uri="{FF2B5EF4-FFF2-40B4-BE49-F238E27FC236}">
                <a16:creationId xmlns:a16="http://schemas.microsoft.com/office/drawing/2014/main" id="{1CC32232-3DFE-4B1C-BF9C-A3372873A2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5145" y="3481374"/>
            <a:ext cx="3029027" cy="230845"/>
          </a:xfrm>
        </p:spPr>
        <p:txBody>
          <a:bodyPr>
            <a:noAutofit/>
          </a:bodyPr>
          <a:lstStyle>
            <a:lvl1pPr marL="0" indent="0">
              <a:buNone/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Subtítulo del tema</a:t>
            </a:r>
            <a:endParaRPr lang="es-PE"/>
          </a:p>
        </p:txBody>
      </p:sp>
      <p:sp>
        <p:nvSpPr>
          <p:cNvPr id="130" name="Marcador de texto 2">
            <a:extLst>
              <a:ext uri="{FF2B5EF4-FFF2-40B4-BE49-F238E27FC236}">
                <a16:creationId xmlns:a16="http://schemas.microsoft.com/office/drawing/2014/main" id="{A70C1BD3-E5A7-444A-B83D-0D1701DD1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5145" y="4284714"/>
            <a:ext cx="3029027" cy="230845"/>
          </a:xfrm>
        </p:spPr>
        <p:txBody>
          <a:bodyPr>
            <a:noAutofit/>
          </a:bodyPr>
          <a:lstStyle>
            <a:lvl1pPr marL="0" indent="0">
              <a:buNone/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Subtítulo del tema</a:t>
            </a:r>
            <a:endParaRPr lang="es-P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20127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ra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5EA5895-A6FC-4403-BE23-D9485FB19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/>
          <a:stretch/>
        </p:blipFill>
        <p:spPr>
          <a:xfrm>
            <a:off x="-4930" y="0"/>
            <a:ext cx="9367354" cy="5100638"/>
          </a:xfrm>
          <a:prstGeom prst="rect">
            <a:avLst/>
          </a:prstGeom>
        </p:spPr>
      </p:pic>
      <p:sp>
        <p:nvSpPr>
          <p:cNvPr id="73" name="Rectángulo 72">
            <a:extLst>
              <a:ext uri="{FF2B5EF4-FFF2-40B4-BE49-F238E27FC236}">
                <a16:creationId xmlns:a16="http://schemas.microsoft.com/office/drawing/2014/main" id="{7B7E2BB5-9220-49A7-BDBC-6C7A1DA0CD33}"/>
              </a:ext>
            </a:extLst>
          </p:cNvPr>
          <p:cNvSpPr/>
          <p:nvPr userDrawn="1"/>
        </p:nvSpPr>
        <p:spPr>
          <a:xfrm>
            <a:off x="-7612" y="-5501"/>
            <a:ext cx="9362364" cy="5114747"/>
          </a:xfrm>
          <a:prstGeom prst="rect">
            <a:avLst/>
          </a:prstGeom>
          <a:solidFill>
            <a:schemeClr val="accent1">
              <a:lumMod val="50000"/>
              <a:alpha val="84000"/>
            </a:schemeClr>
          </a:solidFill>
          <a:ln w="25400">
            <a:noFill/>
            <a:miter lim="400000"/>
          </a:ln>
        </p:spPr>
        <p:txBody>
          <a:bodyPr lIns="18891" tIns="18891" rIns="18891" bIns="18891" rtlCol="0" anchor="ctr"/>
          <a:lstStyle/>
          <a:p>
            <a:pPr algn="ctr"/>
            <a:endParaRPr lang="es-PE" sz="1190" baseline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F2D05E9E-2638-480B-A50E-AEEB0BB343C6}"/>
              </a:ext>
            </a:extLst>
          </p:cNvPr>
          <p:cNvGrpSpPr/>
          <p:nvPr userDrawn="1"/>
        </p:nvGrpSpPr>
        <p:grpSpPr>
          <a:xfrm>
            <a:off x="5233010" y="-5501"/>
            <a:ext cx="3140806" cy="2907132"/>
            <a:chOff x="8137343" y="5907102"/>
            <a:chExt cx="8204555" cy="7817498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05DDF0B6-07C0-4AF8-B472-C941F6FC8703}"/>
                </a:ext>
              </a:extLst>
            </p:cNvPr>
            <p:cNvGrpSpPr/>
            <p:nvPr userDrawn="1"/>
          </p:nvGrpSpPr>
          <p:grpSpPr>
            <a:xfrm>
              <a:off x="10194743" y="5907102"/>
              <a:ext cx="6147155" cy="7817498"/>
              <a:chOff x="10194743" y="5907102"/>
              <a:chExt cx="6147155" cy="7817498"/>
            </a:xfrm>
          </p:grpSpPr>
          <p:grpSp>
            <p:nvGrpSpPr>
              <p:cNvPr id="55" name="Grupo 54">
                <a:extLst>
                  <a:ext uri="{FF2B5EF4-FFF2-40B4-BE49-F238E27FC236}">
                    <a16:creationId xmlns:a16="http://schemas.microsoft.com/office/drawing/2014/main" id="{9B03BAB2-B608-4117-9B69-D5068AEF3B53}"/>
                  </a:ext>
                </a:extLst>
              </p:cNvPr>
              <p:cNvGrpSpPr/>
              <p:nvPr userDrawn="1"/>
            </p:nvGrpSpPr>
            <p:grpSpPr>
              <a:xfrm>
                <a:off x="11566875" y="5913298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68" name="Conector recto 67">
                  <a:extLst>
                    <a:ext uri="{FF2B5EF4-FFF2-40B4-BE49-F238E27FC236}">
                      <a16:creationId xmlns:a16="http://schemas.microsoft.com/office/drawing/2014/main" id="{A13A1BD7-136F-46D2-BD24-739414E80B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cto 68">
                  <a:extLst>
                    <a:ext uri="{FF2B5EF4-FFF2-40B4-BE49-F238E27FC236}">
                      <a16:creationId xmlns:a16="http://schemas.microsoft.com/office/drawing/2014/main" id="{92E3297F-7A68-419C-A895-8D29D2C7F8A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recto 69">
                  <a:extLst>
                    <a:ext uri="{FF2B5EF4-FFF2-40B4-BE49-F238E27FC236}">
                      <a16:creationId xmlns:a16="http://schemas.microsoft.com/office/drawing/2014/main" id="{26F2F873-3BFA-4F84-87DD-6FF37B29547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ctor recto 70">
                  <a:extLst>
                    <a:ext uri="{FF2B5EF4-FFF2-40B4-BE49-F238E27FC236}">
                      <a16:creationId xmlns:a16="http://schemas.microsoft.com/office/drawing/2014/main" id="{C2536DE9-E639-40D0-9E37-9A306335A6A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recto 71">
                  <a:extLst>
                    <a:ext uri="{FF2B5EF4-FFF2-40B4-BE49-F238E27FC236}">
                      <a16:creationId xmlns:a16="http://schemas.microsoft.com/office/drawing/2014/main" id="{572852E6-ECD2-4705-B220-739DDDB3D53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upo 55">
                <a:extLst>
                  <a:ext uri="{FF2B5EF4-FFF2-40B4-BE49-F238E27FC236}">
                    <a16:creationId xmlns:a16="http://schemas.microsoft.com/office/drawing/2014/main" id="{99D10029-E8E6-41A9-B5C4-E207BD794D4C}"/>
                  </a:ext>
                </a:extLst>
              </p:cNvPr>
              <p:cNvGrpSpPr/>
              <p:nvPr userDrawn="1"/>
            </p:nvGrpSpPr>
            <p:grpSpPr>
              <a:xfrm>
                <a:off x="10894636" y="5921895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63" name="Conector recto 62">
                  <a:extLst>
                    <a:ext uri="{FF2B5EF4-FFF2-40B4-BE49-F238E27FC236}">
                      <a16:creationId xmlns:a16="http://schemas.microsoft.com/office/drawing/2014/main" id="{7038008E-2DC5-46B7-8CF5-CA277363C1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cto 63">
                  <a:extLst>
                    <a:ext uri="{FF2B5EF4-FFF2-40B4-BE49-F238E27FC236}">
                      <a16:creationId xmlns:a16="http://schemas.microsoft.com/office/drawing/2014/main" id="{975F34C9-FC7D-4599-8657-91A0DB1BB1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cto 64">
                  <a:extLst>
                    <a:ext uri="{FF2B5EF4-FFF2-40B4-BE49-F238E27FC236}">
                      <a16:creationId xmlns:a16="http://schemas.microsoft.com/office/drawing/2014/main" id="{408A73D8-9383-4B92-B443-185624B5536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cto 65">
                  <a:extLst>
                    <a:ext uri="{FF2B5EF4-FFF2-40B4-BE49-F238E27FC236}">
                      <a16:creationId xmlns:a16="http://schemas.microsoft.com/office/drawing/2014/main" id="{EC53BE63-5782-4EFF-A7ED-804116D402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cto 66">
                  <a:extLst>
                    <a:ext uri="{FF2B5EF4-FFF2-40B4-BE49-F238E27FC236}">
                      <a16:creationId xmlns:a16="http://schemas.microsoft.com/office/drawing/2014/main" id="{4DA53A8E-5C43-462D-98B3-6B98A8F2A6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upo 56">
                <a:extLst>
                  <a:ext uri="{FF2B5EF4-FFF2-40B4-BE49-F238E27FC236}">
                    <a16:creationId xmlns:a16="http://schemas.microsoft.com/office/drawing/2014/main" id="{38314F00-8BB6-4F47-BC60-E99B8E44122D}"/>
                  </a:ext>
                </a:extLst>
              </p:cNvPr>
              <p:cNvGrpSpPr/>
              <p:nvPr userDrawn="1"/>
            </p:nvGrpSpPr>
            <p:grpSpPr>
              <a:xfrm>
                <a:off x="10194743" y="5907102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58" name="Conector recto 57">
                  <a:extLst>
                    <a:ext uri="{FF2B5EF4-FFF2-40B4-BE49-F238E27FC236}">
                      <a16:creationId xmlns:a16="http://schemas.microsoft.com/office/drawing/2014/main" id="{1A097C13-474C-4F3B-AD28-E08A0854D18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cto 58">
                  <a:extLst>
                    <a:ext uri="{FF2B5EF4-FFF2-40B4-BE49-F238E27FC236}">
                      <a16:creationId xmlns:a16="http://schemas.microsoft.com/office/drawing/2014/main" id="{D06454AA-4551-46AB-97EE-07603E8C999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cto 59">
                  <a:extLst>
                    <a:ext uri="{FF2B5EF4-FFF2-40B4-BE49-F238E27FC236}">
                      <a16:creationId xmlns:a16="http://schemas.microsoft.com/office/drawing/2014/main" id="{8746CAEF-4C8D-4B5D-B348-7CDDF24062E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cto 60">
                  <a:extLst>
                    <a:ext uri="{FF2B5EF4-FFF2-40B4-BE49-F238E27FC236}">
                      <a16:creationId xmlns:a16="http://schemas.microsoft.com/office/drawing/2014/main" id="{5A72316A-D567-46A0-97ED-93BC89E4901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cto 61">
                  <a:extLst>
                    <a:ext uri="{FF2B5EF4-FFF2-40B4-BE49-F238E27FC236}">
                      <a16:creationId xmlns:a16="http://schemas.microsoft.com/office/drawing/2014/main" id="{4059DFCC-629B-48FA-BBF1-1CB434434DA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1A7484B4-48EC-41CD-B976-0E3B25225F8C}"/>
                </a:ext>
              </a:extLst>
            </p:cNvPr>
            <p:cNvGrpSpPr/>
            <p:nvPr userDrawn="1"/>
          </p:nvGrpSpPr>
          <p:grpSpPr>
            <a:xfrm>
              <a:off x="8137343" y="5907102"/>
              <a:ext cx="6147155" cy="7817498"/>
              <a:chOff x="10194743" y="5907102"/>
              <a:chExt cx="6147155" cy="7817498"/>
            </a:xfrm>
          </p:grpSpPr>
          <p:grpSp>
            <p:nvGrpSpPr>
              <p:cNvPr id="37" name="Grupo 36">
                <a:extLst>
                  <a:ext uri="{FF2B5EF4-FFF2-40B4-BE49-F238E27FC236}">
                    <a16:creationId xmlns:a16="http://schemas.microsoft.com/office/drawing/2014/main" id="{52F3EB30-524F-4BBD-9E37-C5F5E65D351B}"/>
                  </a:ext>
                </a:extLst>
              </p:cNvPr>
              <p:cNvGrpSpPr/>
              <p:nvPr userDrawn="1"/>
            </p:nvGrpSpPr>
            <p:grpSpPr>
              <a:xfrm>
                <a:off x="11566875" y="5913298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50" name="Conector recto 49">
                  <a:extLst>
                    <a:ext uri="{FF2B5EF4-FFF2-40B4-BE49-F238E27FC236}">
                      <a16:creationId xmlns:a16="http://schemas.microsoft.com/office/drawing/2014/main" id="{3FBF3526-EE4C-4DB3-A564-7A5D989566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ctor recto 50">
                  <a:extLst>
                    <a:ext uri="{FF2B5EF4-FFF2-40B4-BE49-F238E27FC236}">
                      <a16:creationId xmlns:a16="http://schemas.microsoft.com/office/drawing/2014/main" id="{292EF44E-39BD-4C77-9526-59300AAD32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cto 51">
                  <a:extLst>
                    <a:ext uri="{FF2B5EF4-FFF2-40B4-BE49-F238E27FC236}">
                      <a16:creationId xmlns:a16="http://schemas.microsoft.com/office/drawing/2014/main" id="{38D42078-8B24-4582-800B-2474A7A0197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cto 52">
                  <a:extLst>
                    <a:ext uri="{FF2B5EF4-FFF2-40B4-BE49-F238E27FC236}">
                      <a16:creationId xmlns:a16="http://schemas.microsoft.com/office/drawing/2014/main" id="{C8DC5DA0-5FAD-47D5-AEC3-CB425455A1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>
                  <a:extLst>
                    <a:ext uri="{FF2B5EF4-FFF2-40B4-BE49-F238E27FC236}">
                      <a16:creationId xmlns:a16="http://schemas.microsoft.com/office/drawing/2014/main" id="{268E9FD7-AE4A-490C-836C-72AF5C7D49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29DEEBBF-6BEF-4476-BBE0-B8A4F3962985}"/>
                  </a:ext>
                </a:extLst>
              </p:cNvPr>
              <p:cNvGrpSpPr/>
              <p:nvPr userDrawn="1"/>
            </p:nvGrpSpPr>
            <p:grpSpPr>
              <a:xfrm>
                <a:off x="10894636" y="5921895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45" name="Conector recto 44">
                  <a:extLst>
                    <a:ext uri="{FF2B5EF4-FFF2-40B4-BE49-F238E27FC236}">
                      <a16:creationId xmlns:a16="http://schemas.microsoft.com/office/drawing/2014/main" id="{A701281B-0FDF-428D-87BA-5DEBB3B6AD9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cto 45">
                  <a:extLst>
                    <a:ext uri="{FF2B5EF4-FFF2-40B4-BE49-F238E27FC236}">
                      <a16:creationId xmlns:a16="http://schemas.microsoft.com/office/drawing/2014/main" id="{A8AD68ED-5A8E-479A-BEBF-EDCA119864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cto 46">
                  <a:extLst>
                    <a:ext uri="{FF2B5EF4-FFF2-40B4-BE49-F238E27FC236}">
                      <a16:creationId xmlns:a16="http://schemas.microsoft.com/office/drawing/2014/main" id="{2CD05A55-01FF-4E32-B591-856A303F78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cto 47">
                  <a:extLst>
                    <a:ext uri="{FF2B5EF4-FFF2-40B4-BE49-F238E27FC236}">
                      <a16:creationId xmlns:a16="http://schemas.microsoft.com/office/drawing/2014/main" id="{89F2ACBA-814C-4E5D-B257-DD1A9C06322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cto 48">
                  <a:extLst>
                    <a:ext uri="{FF2B5EF4-FFF2-40B4-BE49-F238E27FC236}">
                      <a16:creationId xmlns:a16="http://schemas.microsoft.com/office/drawing/2014/main" id="{95BC899E-1F16-4A16-A8EA-BE2346E0DF4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o 38">
                <a:extLst>
                  <a:ext uri="{FF2B5EF4-FFF2-40B4-BE49-F238E27FC236}">
                    <a16:creationId xmlns:a16="http://schemas.microsoft.com/office/drawing/2014/main" id="{856109F3-0185-4A94-B059-650F1CF9A118}"/>
                  </a:ext>
                </a:extLst>
              </p:cNvPr>
              <p:cNvGrpSpPr/>
              <p:nvPr userDrawn="1"/>
            </p:nvGrpSpPr>
            <p:grpSpPr>
              <a:xfrm>
                <a:off x="10194743" y="5907102"/>
                <a:ext cx="4775023" cy="7802705"/>
                <a:chOff x="11566875" y="5913298"/>
                <a:chExt cx="4775023" cy="7802705"/>
              </a:xfrm>
            </p:grpSpPr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F52A32AC-5126-4B08-A108-66DA190283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21193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cto 40">
                  <a:extLst>
                    <a:ext uri="{FF2B5EF4-FFF2-40B4-BE49-F238E27FC236}">
                      <a16:creationId xmlns:a16="http://schemas.microsoft.com/office/drawing/2014/main" id="{CF3E125D-3BC6-4CD7-ABA7-EE0C92CD8ED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9859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cto 41">
                  <a:extLst>
                    <a:ext uri="{FF2B5EF4-FFF2-40B4-BE49-F238E27FC236}">
                      <a16:creationId xmlns:a16="http://schemas.microsoft.com/office/drawing/2014/main" id="{2FDD69DA-1258-4C9A-BBF7-FCDA10E12B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8335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cto 42">
                  <a:extLst>
                    <a:ext uri="{FF2B5EF4-FFF2-40B4-BE49-F238E27FC236}">
                      <a16:creationId xmlns:a16="http://schemas.microsoft.com/office/drawing/2014/main" id="{0E1400F8-455E-4BBA-A167-0B07A56D462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70022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cto 43">
                  <a:extLst>
                    <a:ext uri="{FF2B5EF4-FFF2-40B4-BE49-F238E27FC236}">
                      <a16:creationId xmlns:a16="http://schemas.microsoft.com/office/drawing/2014/main" id="{C01ED521-4F29-4399-A5BF-FBABC70D4DB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auto">
                <a:xfrm>
                  <a:off x="11566875" y="5913298"/>
                  <a:ext cx="4222573" cy="7802705"/>
                </a:xfrm>
                <a:prstGeom prst="line">
                  <a:avLst/>
                </a:prstGeom>
                <a:ln>
                  <a:solidFill>
                    <a:schemeClr val="tx2">
                      <a:lumMod val="50000"/>
                      <a:alpha val="36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75D7B4C-3C15-43D4-9B03-B5EB35148B1B}"/>
              </a:ext>
            </a:extLst>
          </p:cNvPr>
          <p:cNvGrpSpPr/>
          <p:nvPr userDrawn="1"/>
        </p:nvGrpSpPr>
        <p:grpSpPr>
          <a:xfrm>
            <a:off x="6621305" y="-3198"/>
            <a:ext cx="2741119" cy="4545041"/>
            <a:chOff x="17296468" y="-8601"/>
            <a:chExt cx="7160475" cy="12221958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D2E848F7-7FC3-4CFA-A2C6-8E1D024BDD92}"/>
                </a:ext>
              </a:extLst>
            </p:cNvPr>
            <p:cNvSpPr/>
            <p:nvPr/>
          </p:nvSpPr>
          <p:spPr>
            <a:xfrm>
              <a:off x="20514969" y="4520826"/>
              <a:ext cx="3941974" cy="6987444"/>
            </a:xfrm>
            <a:custGeom>
              <a:avLst/>
              <a:gdLst>
                <a:gd name="connsiteX0" fmla="*/ 3941974 w 3941974"/>
                <a:gd name="connsiteY0" fmla="*/ 0 h 6987444"/>
                <a:gd name="connsiteX1" fmla="*/ 0 w 3941974"/>
                <a:gd name="connsiteY1" fmla="*/ 0 h 6987444"/>
                <a:gd name="connsiteX2" fmla="*/ 3941974 w 3941974"/>
                <a:gd name="connsiteY2" fmla="*/ 6987445 h 6987444"/>
                <a:gd name="connsiteX3" fmla="*/ 3941974 w 3941974"/>
                <a:gd name="connsiteY3" fmla="*/ 0 h 698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1974" h="6987444">
                  <a:moveTo>
                    <a:pt x="3941974" y="0"/>
                  </a:moveTo>
                  <a:lnTo>
                    <a:pt x="0" y="0"/>
                  </a:lnTo>
                  <a:lnTo>
                    <a:pt x="3941974" y="6987445"/>
                  </a:lnTo>
                  <a:lnTo>
                    <a:pt x="3941974" y="0"/>
                  </a:lnTo>
                  <a:close/>
                </a:path>
              </a:pathLst>
            </a:custGeom>
            <a:solidFill>
              <a:srgbClr val="DADADA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DA8652C1-2FED-4664-9337-CA2127CB532A}"/>
                </a:ext>
              </a:extLst>
            </p:cNvPr>
            <p:cNvSpPr/>
            <p:nvPr/>
          </p:nvSpPr>
          <p:spPr>
            <a:xfrm>
              <a:off x="17296468" y="4511397"/>
              <a:ext cx="6044030" cy="7701960"/>
            </a:xfrm>
            <a:custGeom>
              <a:avLst/>
              <a:gdLst>
                <a:gd name="connsiteX0" fmla="*/ 0 w 6044030"/>
                <a:gd name="connsiteY0" fmla="*/ 0 h 7701960"/>
                <a:gd name="connsiteX1" fmla="*/ 4360877 w 6044030"/>
                <a:gd name="connsiteY1" fmla="*/ 7701960 h 7701960"/>
                <a:gd name="connsiteX2" fmla="*/ 6044031 w 6044030"/>
                <a:gd name="connsiteY2" fmla="*/ 7701960 h 7701960"/>
                <a:gd name="connsiteX3" fmla="*/ 1707199 w 6044030"/>
                <a:gd name="connsiteY3" fmla="*/ 0 h 7701960"/>
                <a:gd name="connsiteX4" fmla="*/ 0 w 6044030"/>
                <a:gd name="connsiteY4" fmla="*/ 0 h 7701960"/>
                <a:gd name="connsiteX5" fmla="*/ 0 w 6044030"/>
                <a:gd name="connsiteY5" fmla="*/ 0 h 7701960"/>
                <a:gd name="connsiteX6" fmla="*/ 0 w 6044030"/>
                <a:gd name="connsiteY6" fmla="*/ 0 h 770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44030" h="7701960">
                  <a:moveTo>
                    <a:pt x="0" y="0"/>
                  </a:moveTo>
                  <a:lnTo>
                    <a:pt x="4360877" y="7701960"/>
                  </a:lnTo>
                  <a:lnTo>
                    <a:pt x="6044031" y="7701960"/>
                  </a:lnTo>
                  <a:lnTo>
                    <a:pt x="170719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1A3C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63677959-DFDD-4AC5-8103-9B5202C22695}"/>
                </a:ext>
              </a:extLst>
            </p:cNvPr>
            <p:cNvSpPr/>
            <p:nvPr/>
          </p:nvSpPr>
          <p:spPr>
            <a:xfrm>
              <a:off x="20524163" y="4520826"/>
              <a:ext cx="1702955" cy="1496686"/>
            </a:xfrm>
            <a:custGeom>
              <a:avLst/>
              <a:gdLst>
                <a:gd name="connsiteX0" fmla="*/ 851478 w 1702955"/>
                <a:gd name="connsiteY0" fmla="*/ 1496687 h 1496686"/>
                <a:gd name="connsiteX1" fmla="*/ 1702955 w 1702955"/>
                <a:gd name="connsiteY1" fmla="*/ 0 h 1496686"/>
                <a:gd name="connsiteX2" fmla="*/ 0 w 1702955"/>
                <a:gd name="connsiteY2" fmla="*/ 0 h 1496686"/>
                <a:gd name="connsiteX3" fmla="*/ 851478 w 1702955"/>
                <a:gd name="connsiteY3" fmla="*/ 1496687 h 1496686"/>
                <a:gd name="connsiteX4" fmla="*/ 851478 w 1702955"/>
                <a:gd name="connsiteY4" fmla="*/ 1496687 h 1496686"/>
                <a:gd name="connsiteX5" fmla="*/ 851478 w 1702955"/>
                <a:gd name="connsiteY5" fmla="*/ 1496687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2955" h="1496686">
                  <a:moveTo>
                    <a:pt x="851478" y="1496687"/>
                  </a:moveTo>
                  <a:lnTo>
                    <a:pt x="1702955" y="0"/>
                  </a:lnTo>
                  <a:lnTo>
                    <a:pt x="0" y="0"/>
                  </a:lnTo>
                  <a:lnTo>
                    <a:pt x="851478" y="1496687"/>
                  </a:lnTo>
                  <a:lnTo>
                    <a:pt x="851478" y="1496687"/>
                  </a:lnTo>
                  <a:lnTo>
                    <a:pt x="851478" y="1496687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FF52BBF0-61D8-4524-8344-7AFF2B482DD3}"/>
                </a:ext>
              </a:extLst>
            </p:cNvPr>
            <p:cNvSpPr/>
            <p:nvPr/>
          </p:nvSpPr>
          <p:spPr>
            <a:xfrm>
              <a:off x="21469228" y="6093655"/>
              <a:ext cx="1693525" cy="1496451"/>
            </a:xfrm>
            <a:custGeom>
              <a:avLst/>
              <a:gdLst>
                <a:gd name="connsiteX0" fmla="*/ 846763 w 1693525"/>
                <a:gd name="connsiteY0" fmla="*/ 1496451 h 1496451"/>
                <a:gd name="connsiteX1" fmla="*/ 1693526 w 1693525"/>
                <a:gd name="connsiteY1" fmla="*/ 0 h 1496451"/>
                <a:gd name="connsiteX2" fmla="*/ 0 w 1693525"/>
                <a:gd name="connsiteY2" fmla="*/ 0 h 1496451"/>
                <a:gd name="connsiteX3" fmla="*/ 846763 w 1693525"/>
                <a:gd name="connsiteY3" fmla="*/ 1496451 h 1496451"/>
                <a:gd name="connsiteX4" fmla="*/ 846763 w 1693525"/>
                <a:gd name="connsiteY4" fmla="*/ 1496451 h 1496451"/>
                <a:gd name="connsiteX5" fmla="*/ 846763 w 1693525"/>
                <a:gd name="connsiteY5" fmla="*/ 1496451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451">
                  <a:moveTo>
                    <a:pt x="846763" y="1496451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496451"/>
                  </a:lnTo>
                  <a:lnTo>
                    <a:pt x="846763" y="1496451"/>
                  </a:lnTo>
                  <a:lnTo>
                    <a:pt x="846763" y="1496451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D8809038-EA20-4D23-B9FE-B088811AFF7B}"/>
                </a:ext>
              </a:extLst>
            </p:cNvPr>
            <p:cNvSpPr/>
            <p:nvPr/>
          </p:nvSpPr>
          <p:spPr>
            <a:xfrm>
              <a:off x="22404863" y="7656820"/>
              <a:ext cx="1693525" cy="1506115"/>
            </a:xfrm>
            <a:custGeom>
              <a:avLst/>
              <a:gdLst>
                <a:gd name="connsiteX0" fmla="*/ 846763 w 1693525"/>
                <a:gd name="connsiteY0" fmla="*/ 1506116 h 1506115"/>
                <a:gd name="connsiteX1" fmla="*/ 1693526 w 1693525"/>
                <a:gd name="connsiteY1" fmla="*/ 0 h 1506115"/>
                <a:gd name="connsiteX2" fmla="*/ 0 w 1693525"/>
                <a:gd name="connsiteY2" fmla="*/ 0 h 1506115"/>
                <a:gd name="connsiteX3" fmla="*/ 846763 w 1693525"/>
                <a:gd name="connsiteY3" fmla="*/ 1506116 h 1506115"/>
                <a:gd name="connsiteX4" fmla="*/ 846763 w 1693525"/>
                <a:gd name="connsiteY4" fmla="*/ 1506116 h 1506115"/>
                <a:gd name="connsiteX5" fmla="*/ 846763 w 1693525"/>
                <a:gd name="connsiteY5" fmla="*/ 1506116 h 150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506115">
                  <a:moveTo>
                    <a:pt x="846763" y="1506116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506116"/>
                  </a:lnTo>
                  <a:lnTo>
                    <a:pt x="846763" y="1506116"/>
                  </a:lnTo>
                  <a:lnTo>
                    <a:pt x="846763" y="1506116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DF1A11E8-766D-4189-ACE2-D9B962282687}"/>
                </a:ext>
              </a:extLst>
            </p:cNvPr>
            <p:cNvSpPr/>
            <p:nvPr/>
          </p:nvSpPr>
          <p:spPr>
            <a:xfrm>
              <a:off x="22404863" y="4520826"/>
              <a:ext cx="1693525" cy="1496686"/>
            </a:xfrm>
            <a:custGeom>
              <a:avLst/>
              <a:gdLst>
                <a:gd name="connsiteX0" fmla="*/ 846763 w 1693525"/>
                <a:gd name="connsiteY0" fmla="*/ 1496687 h 1496686"/>
                <a:gd name="connsiteX1" fmla="*/ 1693526 w 1693525"/>
                <a:gd name="connsiteY1" fmla="*/ 0 h 1496686"/>
                <a:gd name="connsiteX2" fmla="*/ 0 w 1693525"/>
                <a:gd name="connsiteY2" fmla="*/ 0 h 1496686"/>
                <a:gd name="connsiteX3" fmla="*/ 846763 w 1693525"/>
                <a:gd name="connsiteY3" fmla="*/ 1496687 h 1496686"/>
                <a:gd name="connsiteX4" fmla="*/ 846763 w 1693525"/>
                <a:gd name="connsiteY4" fmla="*/ 1496687 h 1496686"/>
                <a:gd name="connsiteX5" fmla="*/ 846763 w 1693525"/>
                <a:gd name="connsiteY5" fmla="*/ 1496687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686">
                  <a:moveTo>
                    <a:pt x="846763" y="1496687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496687"/>
                  </a:lnTo>
                  <a:lnTo>
                    <a:pt x="846763" y="1496687"/>
                  </a:lnTo>
                  <a:lnTo>
                    <a:pt x="846763" y="1496687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FF4ABAD-803C-4866-B18B-8DC0354B42C2}"/>
                </a:ext>
              </a:extLst>
            </p:cNvPr>
            <p:cNvSpPr/>
            <p:nvPr/>
          </p:nvSpPr>
          <p:spPr>
            <a:xfrm>
              <a:off x="21469228" y="4520826"/>
              <a:ext cx="1693525" cy="1496686"/>
            </a:xfrm>
            <a:custGeom>
              <a:avLst/>
              <a:gdLst>
                <a:gd name="connsiteX0" fmla="*/ 846763 w 1693525"/>
                <a:gd name="connsiteY0" fmla="*/ 0 h 1496686"/>
                <a:gd name="connsiteX1" fmla="*/ 0 w 1693525"/>
                <a:gd name="connsiteY1" fmla="*/ 1496687 h 1496686"/>
                <a:gd name="connsiteX2" fmla="*/ 1693526 w 1693525"/>
                <a:gd name="connsiteY2" fmla="*/ 1496687 h 1496686"/>
                <a:gd name="connsiteX3" fmla="*/ 846763 w 1693525"/>
                <a:gd name="connsiteY3" fmla="*/ 0 h 1496686"/>
                <a:gd name="connsiteX4" fmla="*/ 846763 w 1693525"/>
                <a:gd name="connsiteY4" fmla="*/ 0 h 1496686"/>
                <a:gd name="connsiteX5" fmla="*/ 846763 w 1693525"/>
                <a:gd name="connsiteY5" fmla="*/ 0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686">
                  <a:moveTo>
                    <a:pt x="846763" y="0"/>
                  </a:moveTo>
                  <a:lnTo>
                    <a:pt x="0" y="1496687"/>
                  </a:lnTo>
                  <a:lnTo>
                    <a:pt x="1693526" y="1496687"/>
                  </a:lnTo>
                  <a:lnTo>
                    <a:pt x="846763" y="0"/>
                  </a:lnTo>
                  <a:lnTo>
                    <a:pt x="846763" y="0"/>
                  </a:lnTo>
                  <a:lnTo>
                    <a:pt x="846763" y="0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B6F6D685-EB9B-4238-92F6-22C6D940595B}"/>
                </a:ext>
              </a:extLst>
            </p:cNvPr>
            <p:cNvSpPr/>
            <p:nvPr/>
          </p:nvSpPr>
          <p:spPr>
            <a:xfrm>
              <a:off x="22404863" y="6093655"/>
              <a:ext cx="1693525" cy="1506116"/>
            </a:xfrm>
            <a:custGeom>
              <a:avLst/>
              <a:gdLst>
                <a:gd name="connsiteX0" fmla="*/ 846763 w 1693525"/>
                <a:gd name="connsiteY0" fmla="*/ 0 h 1506116"/>
                <a:gd name="connsiteX1" fmla="*/ 0 w 1693525"/>
                <a:gd name="connsiteY1" fmla="*/ 1506116 h 1506116"/>
                <a:gd name="connsiteX2" fmla="*/ 1693526 w 1693525"/>
                <a:gd name="connsiteY2" fmla="*/ 1506116 h 1506116"/>
                <a:gd name="connsiteX3" fmla="*/ 846763 w 1693525"/>
                <a:gd name="connsiteY3" fmla="*/ 0 h 1506116"/>
                <a:gd name="connsiteX4" fmla="*/ 846763 w 1693525"/>
                <a:gd name="connsiteY4" fmla="*/ 0 h 1506116"/>
                <a:gd name="connsiteX5" fmla="*/ 846763 w 1693525"/>
                <a:gd name="connsiteY5" fmla="*/ 0 h 150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506116">
                  <a:moveTo>
                    <a:pt x="846763" y="0"/>
                  </a:moveTo>
                  <a:lnTo>
                    <a:pt x="0" y="1506116"/>
                  </a:lnTo>
                  <a:lnTo>
                    <a:pt x="1693526" y="1506116"/>
                  </a:lnTo>
                  <a:lnTo>
                    <a:pt x="846763" y="0"/>
                  </a:lnTo>
                  <a:lnTo>
                    <a:pt x="846763" y="0"/>
                  </a:lnTo>
                  <a:lnTo>
                    <a:pt x="846763" y="0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E3D7E292-BD2C-4B1D-8E87-EC16053B35FE}"/>
                </a:ext>
              </a:extLst>
            </p:cNvPr>
            <p:cNvSpPr/>
            <p:nvPr/>
          </p:nvSpPr>
          <p:spPr>
            <a:xfrm>
              <a:off x="23340499" y="9248743"/>
              <a:ext cx="1116444" cy="1496686"/>
            </a:xfrm>
            <a:custGeom>
              <a:avLst/>
              <a:gdLst>
                <a:gd name="connsiteX0" fmla="*/ 1116444 w 1116444"/>
                <a:gd name="connsiteY0" fmla="*/ 0 h 1496686"/>
                <a:gd name="connsiteX1" fmla="*/ 0 w 1116444"/>
                <a:gd name="connsiteY1" fmla="*/ 0 h 1496686"/>
                <a:gd name="connsiteX2" fmla="*/ 846763 w 1116444"/>
                <a:gd name="connsiteY2" fmla="*/ 1496686 h 1496686"/>
                <a:gd name="connsiteX3" fmla="*/ 1116444 w 1116444"/>
                <a:gd name="connsiteY3" fmla="*/ 1020265 h 1496686"/>
                <a:gd name="connsiteX4" fmla="*/ 1116444 w 1116444"/>
                <a:gd name="connsiteY4" fmla="*/ 0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444" h="1496686">
                  <a:moveTo>
                    <a:pt x="1116444" y="0"/>
                  </a:moveTo>
                  <a:lnTo>
                    <a:pt x="0" y="0"/>
                  </a:lnTo>
                  <a:lnTo>
                    <a:pt x="846763" y="1496686"/>
                  </a:lnTo>
                  <a:lnTo>
                    <a:pt x="1116444" y="1020265"/>
                  </a:lnTo>
                  <a:lnTo>
                    <a:pt x="1116444" y="0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EA4F4528-A7F5-4454-A8E1-47141607975B}"/>
                </a:ext>
              </a:extLst>
            </p:cNvPr>
            <p:cNvSpPr/>
            <p:nvPr/>
          </p:nvSpPr>
          <p:spPr>
            <a:xfrm>
              <a:off x="23340499" y="7666484"/>
              <a:ext cx="1116444" cy="1496451"/>
            </a:xfrm>
            <a:custGeom>
              <a:avLst/>
              <a:gdLst>
                <a:gd name="connsiteX0" fmla="*/ 1116444 w 1116444"/>
                <a:gd name="connsiteY0" fmla="*/ 476423 h 1496451"/>
                <a:gd name="connsiteX1" fmla="*/ 846763 w 1116444"/>
                <a:gd name="connsiteY1" fmla="*/ 0 h 1496451"/>
                <a:gd name="connsiteX2" fmla="*/ 0 w 1116444"/>
                <a:gd name="connsiteY2" fmla="*/ 1496451 h 1496451"/>
                <a:gd name="connsiteX3" fmla="*/ 1116444 w 1116444"/>
                <a:gd name="connsiteY3" fmla="*/ 1496451 h 1496451"/>
                <a:gd name="connsiteX4" fmla="*/ 1116444 w 1116444"/>
                <a:gd name="connsiteY4" fmla="*/ 476423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444" h="1496451">
                  <a:moveTo>
                    <a:pt x="1116444" y="476423"/>
                  </a:moveTo>
                  <a:lnTo>
                    <a:pt x="846763" y="0"/>
                  </a:lnTo>
                  <a:lnTo>
                    <a:pt x="0" y="1496451"/>
                  </a:lnTo>
                  <a:lnTo>
                    <a:pt x="1116444" y="1496451"/>
                  </a:lnTo>
                  <a:lnTo>
                    <a:pt x="1116444" y="476423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DBCF096-C3D4-44C0-9386-5BB2890361F6}"/>
                </a:ext>
              </a:extLst>
            </p:cNvPr>
            <p:cNvSpPr/>
            <p:nvPr/>
          </p:nvSpPr>
          <p:spPr>
            <a:xfrm>
              <a:off x="23340499" y="6093655"/>
              <a:ext cx="1116444" cy="1496451"/>
            </a:xfrm>
            <a:custGeom>
              <a:avLst/>
              <a:gdLst>
                <a:gd name="connsiteX0" fmla="*/ 1116444 w 1116444"/>
                <a:gd name="connsiteY0" fmla="*/ 0 h 1496451"/>
                <a:gd name="connsiteX1" fmla="*/ 0 w 1116444"/>
                <a:gd name="connsiteY1" fmla="*/ 0 h 1496451"/>
                <a:gd name="connsiteX2" fmla="*/ 846763 w 1116444"/>
                <a:gd name="connsiteY2" fmla="*/ 1496451 h 1496451"/>
                <a:gd name="connsiteX3" fmla="*/ 1116444 w 1116444"/>
                <a:gd name="connsiteY3" fmla="*/ 1020265 h 1496451"/>
                <a:gd name="connsiteX4" fmla="*/ 1116444 w 1116444"/>
                <a:gd name="connsiteY4" fmla="*/ 0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444" h="1496451">
                  <a:moveTo>
                    <a:pt x="1116444" y="0"/>
                  </a:moveTo>
                  <a:lnTo>
                    <a:pt x="0" y="0"/>
                  </a:lnTo>
                  <a:lnTo>
                    <a:pt x="846763" y="1496451"/>
                  </a:lnTo>
                  <a:lnTo>
                    <a:pt x="1116444" y="1020265"/>
                  </a:lnTo>
                  <a:lnTo>
                    <a:pt x="1116444" y="0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F9C0053F-92B5-4DCD-855A-92C75EDFC06E}"/>
                </a:ext>
              </a:extLst>
            </p:cNvPr>
            <p:cNvSpPr/>
            <p:nvPr/>
          </p:nvSpPr>
          <p:spPr>
            <a:xfrm>
              <a:off x="23340499" y="4520826"/>
              <a:ext cx="1116444" cy="1496686"/>
            </a:xfrm>
            <a:custGeom>
              <a:avLst/>
              <a:gdLst>
                <a:gd name="connsiteX0" fmla="*/ 1116444 w 1116444"/>
                <a:gd name="connsiteY0" fmla="*/ 476422 h 1496686"/>
                <a:gd name="connsiteX1" fmla="*/ 846763 w 1116444"/>
                <a:gd name="connsiteY1" fmla="*/ 0 h 1496686"/>
                <a:gd name="connsiteX2" fmla="*/ 0 w 1116444"/>
                <a:gd name="connsiteY2" fmla="*/ 1496687 h 1496686"/>
                <a:gd name="connsiteX3" fmla="*/ 1116444 w 1116444"/>
                <a:gd name="connsiteY3" fmla="*/ 1496687 h 1496686"/>
                <a:gd name="connsiteX4" fmla="*/ 1116444 w 1116444"/>
                <a:gd name="connsiteY4" fmla="*/ 476422 h 14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444" h="1496686">
                  <a:moveTo>
                    <a:pt x="1116444" y="476422"/>
                  </a:moveTo>
                  <a:lnTo>
                    <a:pt x="846763" y="0"/>
                  </a:lnTo>
                  <a:lnTo>
                    <a:pt x="0" y="1496687"/>
                  </a:lnTo>
                  <a:lnTo>
                    <a:pt x="1116444" y="1496687"/>
                  </a:lnTo>
                  <a:lnTo>
                    <a:pt x="1116444" y="476422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A4A811D1-B1D2-4463-B361-CF2F2FBDE9FF}"/>
                </a:ext>
              </a:extLst>
            </p:cNvPr>
            <p:cNvSpPr/>
            <p:nvPr/>
          </p:nvSpPr>
          <p:spPr>
            <a:xfrm>
              <a:off x="17582887" y="-8601"/>
              <a:ext cx="6874055" cy="12074387"/>
            </a:xfrm>
            <a:custGeom>
              <a:avLst/>
              <a:gdLst>
                <a:gd name="connsiteX0" fmla="*/ 0 w 6874055"/>
                <a:gd name="connsiteY0" fmla="*/ 0 h 12074387"/>
                <a:gd name="connsiteX1" fmla="*/ 88872 w 6874055"/>
                <a:gd name="connsiteY1" fmla="*/ 157000 h 12074387"/>
                <a:gd name="connsiteX2" fmla="*/ 161950 w 6874055"/>
                <a:gd name="connsiteY2" fmla="*/ 157000 h 12074387"/>
                <a:gd name="connsiteX3" fmla="*/ 6873821 w 6874055"/>
                <a:gd name="connsiteY3" fmla="*/ 12074387 h 12074387"/>
                <a:gd name="connsiteX4" fmla="*/ 6874056 w 6874055"/>
                <a:gd name="connsiteY4" fmla="*/ 12074387 h 12074387"/>
                <a:gd name="connsiteX5" fmla="*/ 6874056 w 6874055"/>
                <a:gd name="connsiteY5" fmla="*/ 11525123 h 12074387"/>
                <a:gd name="connsiteX6" fmla="*/ 372698 w 6874055"/>
                <a:gd name="connsiteY6" fmla="*/ 0 h 12074387"/>
                <a:gd name="connsiteX7" fmla="*/ 0 w 6874055"/>
                <a:gd name="connsiteY7" fmla="*/ 0 h 1207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74055" h="12074387">
                  <a:moveTo>
                    <a:pt x="0" y="0"/>
                  </a:moveTo>
                  <a:lnTo>
                    <a:pt x="88872" y="157000"/>
                  </a:lnTo>
                  <a:lnTo>
                    <a:pt x="161950" y="157000"/>
                  </a:lnTo>
                  <a:lnTo>
                    <a:pt x="6873821" y="12074387"/>
                  </a:lnTo>
                  <a:lnTo>
                    <a:pt x="6874056" y="12074387"/>
                  </a:lnTo>
                  <a:lnTo>
                    <a:pt x="6874056" y="11525123"/>
                  </a:lnTo>
                  <a:lnTo>
                    <a:pt x="3726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D2E3C19-8FBD-4DAE-BC09-6FC9C8F9CC52}"/>
                </a:ext>
              </a:extLst>
            </p:cNvPr>
            <p:cNvSpPr/>
            <p:nvPr/>
          </p:nvSpPr>
          <p:spPr>
            <a:xfrm>
              <a:off x="17966429" y="-8601"/>
              <a:ext cx="1860191" cy="1679381"/>
            </a:xfrm>
            <a:custGeom>
              <a:avLst/>
              <a:gdLst>
                <a:gd name="connsiteX0" fmla="*/ 0 w 1860191"/>
                <a:gd name="connsiteY0" fmla="*/ 0 h 1679381"/>
                <a:gd name="connsiteX1" fmla="*/ 941764 w 1860191"/>
                <a:gd name="connsiteY1" fmla="*/ 1679382 h 1679381"/>
                <a:gd name="connsiteX2" fmla="*/ 1860191 w 1860191"/>
                <a:gd name="connsiteY2" fmla="*/ 0 h 1679381"/>
                <a:gd name="connsiteX3" fmla="*/ 0 w 1860191"/>
                <a:gd name="connsiteY3" fmla="*/ 0 h 167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191" h="1679381">
                  <a:moveTo>
                    <a:pt x="0" y="0"/>
                  </a:moveTo>
                  <a:lnTo>
                    <a:pt x="941764" y="1679382"/>
                  </a:lnTo>
                  <a:lnTo>
                    <a:pt x="1860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7CBE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0BF2A3F0-AD66-457A-B5D6-8B54657B540F}"/>
                </a:ext>
              </a:extLst>
            </p:cNvPr>
            <p:cNvSpPr/>
            <p:nvPr/>
          </p:nvSpPr>
          <p:spPr>
            <a:xfrm>
              <a:off x="17324521" y="-8601"/>
              <a:ext cx="7132422" cy="4519998"/>
            </a:xfrm>
            <a:custGeom>
              <a:avLst/>
              <a:gdLst>
                <a:gd name="connsiteX0" fmla="*/ 2504222 w 7132422"/>
                <a:gd name="connsiteY0" fmla="*/ 0 h 4519998"/>
                <a:gd name="connsiteX1" fmla="*/ 0 w 7132422"/>
                <a:gd name="connsiteY1" fmla="*/ 4519998 h 4519998"/>
                <a:gd name="connsiteX2" fmla="*/ 7132422 w 7132422"/>
                <a:gd name="connsiteY2" fmla="*/ 4519998 h 4519998"/>
                <a:gd name="connsiteX3" fmla="*/ 7132422 w 7132422"/>
                <a:gd name="connsiteY3" fmla="*/ 0 h 4519998"/>
                <a:gd name="connsiteX4" fmla="*/ 2504222 w 7132422"/>
                <a:gd name="connsiteY4" fmla="*/ 0 h 451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422" h="4519998">
                  <a:moveTo>
                    <a:pt x="2504222" y="0"/>
                  </a:moveTo>
                  <a:lnTo>
                    <a:pt x="0" y="4519998"/>
                  </a:lnTo>
                  <a:lnTo>
                    <a:pt x="7132422" y="4519998"/>
                  </a:lnTo>
                  <a:lnTo>
                    <a:pt x="7132422" y="0"/>
                  </a:lnTo>
                  <a:lnTo>
                    <a:pt x="2504222" y="0"/>
                  </a:lnTo>
                  <a:close/>
                </a:path>
              </a:pathLst>
            </a:custGeom>
            <a:solidFill>
              <a:srgbClr val="195AA3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</p:grp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FF85A8A9-200F-4C28-B96B-BCEBB00F1E7E}"/>
              </a:ext>
            </a:extLst>
          </p:cNvPr>
          <p:cNvSpPr/>
          <p:nvPr userDrawn="1"/>
        </p:nvSpPr>
        <p:spPr>
          <a:xfrm>
            <a:off x="8290341" y="4541843"/>
            <a:ext cx="644693" cy="556492"/>
          </a:xfrm>
          <a:custGeom>
            <a:avLst/>
            <a:gdLst>
              <a:gd name="connsiteX0" fmla="*/ 849356 w 1684096"/>
              <a:gd name="connsiteY0" fmla="*/ 1496450 h 1496450"/>
              <a:gd name="connsiteX1" fmla="*/ 1684097 w 1684096"/>
              <a:gd name="connsiteY1" fmla="*/ 0 h 1496450"/>
              <a:gd name="connsiteX2" fmla="*/ 0 w 1684096"/>
              <a:gd name="connsiteY2" fmla="*/ 0 h 1496450"/>
              <a:gd name="connsiteX3" fmla="*/ 849356 w 1684096"/>
              <a:gd name="connsiteY3" fmla="*/ 1496450 h 1496450"/>
              <a:gd name="connsiteX4" fmla="*/ 849356 w 1684096"/>
              <a:gd name="connsiteY4" fmla="*/ 1496450 h 1496450"/>
              <a:gd name="connsiteX5" fmla="*/ 849356 w 1684096"/>
              <a:gd name="connsiteY5" fmla="*/ 1496450 h 149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096" h="1496450">
                <a:moveTo>
                  <a:pt x="849356" y="1496450"/>
                </a:moveTo>
                <a:lnTo>
                  <a:pt x="1684097" y="0"/>
                </a:lnTo>
                <a:lnTo>
                  <a:pt x="0" y="0"/>
                </a:lnTo>
                <a:lnTo>
                  <a:pt x="849356" y="1496450"/>
                </a:lnTo>
                <a:lnTo>
                  <a:pt x="849356" y="1496450"/>
                </a:lnTo>
                <a:lnTo>
                  <a:pt x="849356" y="1496450"/>
                </a:lnTo>
                <a:close/>
              </a:path>
            </a:pathLst>
          </a:custGeom>
          <a:solidFill>
            <a:srgbClr val="BF3156"/>
          </a:solidFill>
          <a:ln w="23568" cap="flat">
            <a:noFill/>
            <a:prstDash val="solid"/>
            <a:miter/>
          </a:ln>
        </p:spPr>
        <p:txBody>
          <a:bodyPr rtlCol="0" anchor="ctr"/>
          <a:lstStyle/>
          <a:p>
            <a:endParaRPr lang="es-PE" sz="669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ECA1796D-7D41-426D-8E8E-6B81FB559B4C}"/>
              </a:ext>
            </a:extLst>
          </p:cNvPr>
          <p:cNvSpPr/>
          <p:nvPr userDrawn="1"/>
        </p:nvSpPr>
        <p:spPr>
          <a:xfrm>
            <a:off x="7964385" y="4541843"/>
            <a:ext cx="648303" cy="556492"/>
          </a:xfrm>
          <a:custGeom>
            <a:avLst/>
            <a:gdLst>
              <a:gd name="connsiteX0" fmla="*/ 846999 w 1693526"/>
              <a:gd name="connsiteY0" fmla="*/ 0 h 1496450"/>
              <a:gd name="connsiteX1" fmla="*/ 0 w 1693526"/>
              <a:gd name="connsiteY1" fmla="*/ 1496450 h 1496450"/>
              <a:gd name="connsiteX2" fmla="*/ 1693526 w 1693526"/>
              <a:gd name="connsiteY2" fmla="*/ 1496450 h 1496450"/>
              <a:gd name="connsiteX3" fmla="*/ 846999 w 1693526"/>
              <a:gd name="connsiteY3" fmla="*/ 0 h 1496450"/>
              <a:gd name="connsiteX4" fmla="*/ 846999 w 1693526"/>
              <a:gd name="connsiteY4" fmla="*/ 0 h 1496450"/>
              <a:gd name="connsiteX5" fmla="*/ 846999 w 1693526"/>
              <a:gd name="connsiteY5" fmla="*/ 0 h 149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3526" h="1496450">
                <a:moveTo>
                  <a:pt x="846999" y="0"/>
                </a:moveTo>
                <a:lnTo>
                  <a:pt x="0" y="1496450"/>
                </a:lnTo>
                <a:lnTo>
                  <a:pt x="1693526" y="1496450"/>
                </a:lnTo>
                <a:lnTo>
                  <a:pt x="846999" y="0"/>
                </a:lnTo>
                <a:lnTo>
                  <a:pt x="846999" y="0"/>
                </a:lnTo>
                <a:lnTo>
                  <a:pt x="846999" y="0"/>
                </a:lnTo>
                <a:close/>
              </a:path>
            </a:pathLst>
          </a:custGeom>
          <a:solidFill>
            <a:srgbClr val="A41938"/>
          </a:solidFill>
          <a:ln w="23568" cap="flat">
            <a:noFill/>
            <a:prstDash val="solid"/>
            <a:miter/>
          </a:ln>
        </p:spPr>
        <p:txBody>
          <a:bodyPr rtlCol="0" anchor="ctr"/>
          <a:lstStyle/>
          <a:p>
            <a:endParaRPr lang="es-PE" sz="669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B83453B3-6430-4B53-8F41-77351EC6E58E}"/>
              </a:ext>
            </a:extLst>
          </p:cNvPr>
          <p:cNvSpPr/>
          <p:nvPr userDrawn="1"/>
        </p:nvSpPr>
        <p:spPr>
          <a:xfrm>
            <a:off x="6621304" y="1121095"/>
            <a:ext cx="655432" cy="556580"/>
          </a:xfrm>
          <a:custGeom>
            <a:avLst/>
            <a:gdLst>
              <a:gd name="connsiteX0" fmla="*/ 849356 w 1712149"/>
              <a:gd name="connsiteY0" fmla="*/ 0 h 1496686"/>
              <a:gd name="connsiteX1" fmla="*/ 0 w 1712149"/>
              <a:gd name="connsiteY1" fmla="*/ 1496687 h 1496686"/>
              <a:gd name="connsiteX2" fmla="*/ 1712149 w 1712149"/>
              <a:gd name="connsiteY2" fmla="*/ 1496687 h 1496686"/>
              <a:gd name="connsiteX3" fmla="*/ 849356 w 1712149"/>
              <a:gd name="connsiteY3" fmla="*/ 0 h 1496686"/>
              <a:gd name="connsiteX4" fmla="*/ 849356 w 1712149"/>
              <a:gd name="connsiteY4" fmla="*/ 0 h 1496686"/>
              <a:gd name="connsiteX5" fmla="*/ 849356 w 1712149"/>
              <a:gd name="connsiteY5" fmla="*/ 0 h 14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149" h="1496686">
                <a:moveTo>
                  <a:pt x="849356" y="0"/>
                </a:moveTo>
                <a:lnTo>
                  <a:pt x="0" y="1496687"/>
                </a:lnTo>
                <a:lnTo>
                  <a:pt x="1712149" y="1496687"/>
                </a:lnTo>
                <a:lnTo>
                  <a:pt x="849356" y="0"/>
                </a:lnTo>
                <a:lnTo>
                  <a:pt x="849356" y="0"/>
                </a:lnTo>
                <a:lnTo>
                  <a:pt x="849356" y="0"/>
                </a:lnTo>
                <a:close/>
              </a:path>
            </a:pathLst>
          </a:custGeom>
          <a:solidFill>
            <a:srgbClr val="6D1627"/>
          </a:solidFill>
          <a:ln w="23568" cap="flat">
            <a:noFill/>
            <a:prstDash val="solid"/>
            <a:miter/>
          </a:ln>
        </p:spPr>
        <p:txBody>
          <a:bodyPr rtlCol="0" anchor="ctr"/>
          <a:lstStyle/>
          <a:p>
            <a:endParaRPr lang="es-PE" sz="669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C9FB7B3C-B322-4AB8-8326-2D9BD0472510}"/>
              </a:ext>
            </a:extLst>
          </p:cNvPr>
          <p:cNvSpPr/>
          <p:nvPr userDrawn="1"/>
        </p:nvSpPr>
        <p:spPr>
          <a:xfrm>
            <a:off x="7638429" y="4541843"/>
            <a:ext cx="651912" cy="556492"/>
          </a:xfrm>
          <a:custGeom>
            <a:avLst/>
            <a:gdLst>
              <a:gd name="connsiteX0" fmla="*/ 851478 w 1702955"/>
              <a:gd name="connsiteY0" fmla="*/ 1496450 h 1496450"/>
              <a:gd name="connsiteX1" fmla="*/ 1702956 w 1702955"/>
              <a:gd name="connsiteY1" fmla="*/ 0 h 1496450"/>
              <a:gd name="connsiteX2" fmla="*/ 0 w 1702955"/>
              <a:gd name="connsiteY2" fmla="*/ 0 h 1496450"/>
              <a:gd name="connsiteX3" fmla="*/ 851478 w 1702955"/>
              <a:gd name="connsiteY3" fmla="*/ 1496450 h 1496450"/>
              <a:gd name="connsiteX4" fmla="*/ 851478 w 1702955"/>
              <a:gd name="connsiteY4" fmla="*/ 1496450 h 1496450"/>
              <a:gd name="connsiteX5" fmla="*/ 851478 w 1702955"/>
              <a:gd name="connsiteY5" fmla="*/ 1496450 h 149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2955" h="1496450">
                <a:moveTo>
                  <a:pt x="851478" y="1496450"/>
                </a:moveTo>
                <a:lnTo>
                  <a:pt x="1702956" y="0"/>
                </a:lnTo>
                <a:lnTo>
                  <a:pt x="0" y="0"/>
                </a:lnTo>
                <a:lnTo>
                  <a:pt x="851478" y="1496450"/>
                </a:lnTo>
                <a:lnTo>
                  <a:pt x="851478" y="1496450"/>
                </a:lnTo>
                <a:lnTo>
                  <a:pt x="851478" y="1496450"/>
                </a:lnTo>
                <a:close/>
              </a:path>
            </a:pathLst>
          </a:custGeom>
          <a:solidFill>
            <a:srgbClr val="6C1827"/>
          </a:solidFill>
          <a:ln w="23568" cap="flat">
            <a:noFill/>
            <a:prstDash val="solid"/>
            <a:miter/>
          </a:ln>
        </p:spPr>
        <p:txBody>
          <a:bodyPr rtlCol="0" anchor="ctr"/>
          <a:lstStyle/>
          <a:p>
            <a:endParaRPr lang="es-PE" sz="669"/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A5D69967-5F53-455F-9BED-B680CF452A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6985" y="323937"/>
            <a:ext cx="2476715" cy="4479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A47D461-D856-4A99-813A-FE5C9038C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355" y="1989020"/>
            <a:ext cx="6053639" cy="809962"/>
          </a:xfrm>
        </p:spPr>
        <p:txBody>
          <a:bodyPr anchor="t">
            <a:normAutofit/>
          </a:bodyPr>
          <a:lstStyle>
            <a:lvl1pPr algn="l">
              <a:defRPr sz="2500" b="1">
                <a:solidFill>
                  <a:schemeClr val="accent3"/>
                </a:solidFill>
              </a:defRPr>
            </a:lvl1pPr>
          </a:lstStyle>
          <a:p>
            <a:r>
              <a:rPr lang="es-ES"/>
              <a:t>Separador de capítulos</a:t>
            </a:r>
            <a:endParaRPr lang="es-PE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7195FE-DF26-4298-B441-118A971F6EBF}"/>
              </a:ext>
            </a:extLst>
          </p:cNvPr>
          <p:cNvSpPr txBox="1"/>
          <p:nvPr userDrawn="1"/>
        </p:nvSpPr>
        <p:spPr>
          <a:xfrm>
            <a:off x="477284" y="1633489"/>
            <a:ext cx="100866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88" b="1">
                <a:solidFill>
                  <a:schemeClr val="tx1"/>
                </a:solidFill>
                <a:latin typeface="+mj-lt"/>
              </a:rPr>
              <a:t>Tema:</a:t>
            </a:r>
            <a:endParaRPr lang="es-PE" sz="669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C264021-7BFB-42A3-A0CA-82002B136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651" y="2438537"/>
            <a:ext cx="6069274" cy="1279130"/>
          </a:xfr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Breve resumen del capítulo o tema. Lorem ipsum dolor sit amet, consectetur adipiscing elit, sed do eiusmod tempor incididunt ut labore et dolore magna aliqua. Ut enim ad minim veniam.</a:t>
            </a:r>
            <a:endParaRPr lang="es-PE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E799072-6E28-4295-AE31-FF0E7AA9B62D}"/>
              </a:ext>
            </a:extLst>
          </p:cNvPr>
          <p:cNvSpPr/>
          <p:nvPr userDrawn="1"/>
        </p:nvSpPr>
        <p:spPr>
          <a:xfrm>
            <a:off x="-7612" y="1906023"/>
            <a:ext cx="1077685" cy="17002"/>
          </a:xfrm>
          <a:prstGeom prst="rect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18891" tIns="18891" rIns="18891" bIns="18891" rtlCol="0" anchor="ctr"/>
          <a:lstStyle/>
          <a:p>
            <a:pPr algn="ctr"/>
            <a:endParaRPr lang="es-PE" sz="1190" baseline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3745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o 44">
            <a:extLst>
              <a:ext uri="{FF2B5EF4-FFF2-40B4-BE49-F238E27FC236}">
                <a16:creationId xmlns:a16="http://schemas.microsoft.com/office/drawing/2014/main" id="{606C5824-05EE-4C8C-A3BF-CD657EE53C37}"/>
              </a:ext>
            </a:extLst>
          </p:cNvPr>
          <p:cNvGrpSpPr/>
          <p:nvPr userDrawn="1"/>
        </p:nvGrpSpPr>
        <p:grpSpPr>
          <a:xfrm>
            <a:off x="0" y="-1884"/>
            <a:ext cx="1884776" cy="3074235"/>
            <a:chOff x="0" y="-1884"/>
            <a:chExt cx="2214582" cy="3612178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E4D615D9-20EB-4A1F-800F-AEAD554AB648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9630" y="343"/>
              <a:ext cx="1143492" cy="195391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09F0092D-5B6C-473B-A32D-A4F6980C0AF6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2799" y="343"/>
              <a:ext cx="1204046" cy="204331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B6780D4-3798-453E-BA52-8DFC1EC994A8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589" y="343"/>
              <a:ext cx="1260657" cy="210491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7373427E-6FFB-429C-B26A-72AA228D3B8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1318361" cy="216420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44DF09CB-613A-4E6F-9118-EA24D7D656EE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2064" y="343"/>
              <a:ext cx="1383630" cy="231136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B785A207-4AD0-4FD1-ACEC-F3D75553F0B0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433954" cy="23758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0A6ABA4-45C4-4B7E-991D-313A14C7A9C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7056" y="3434"/>
              <a:ext cx="1480622" cy="243746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0454E664-0E1B-479C-8E24-5FDAD790165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549078" cy="254052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80EE20DB-1327-4204-A2D6-07DAB527AD28}"/>
                </a:ext>
              </a:extLst>
            </p:cNvPr>
            <p:cNvCxnSpPr>
              <a:cxnSpLocks/>
              <a:endCxn id="28" idx="1"/>
            </p:cNvCxnSpPr>
            <p:nvPr userDrawn="1"/>
          </p:nvCxnSpPr>
          <p:spPr bwMode="auto">
            <a:xfrm flipH="1">
              <a:off x="11232" y="3434"/>
              <a:ext cx="1591570" cy="26695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A48646C4-BD49-4EA4-9E45-13CFE7735FCB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232" y="3434"/>
              <a:ext cx="1645294" cy="270582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8B05BD6D-6299-4E91-945C-457286241822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4731" y="-1884"/>
              <a:ext cx="1701196" cy="280508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B0ADAE2-7DFD-4F83-9E5F-A3BC53905161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753606" cy="289504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CB63CA2-6D31-4E42-B848-8934A02D83F1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815005" cy="297694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9D8ECA91-2913-4CCA-A918-0E88FECEEFFB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-1884"/>
              <a:ext cx="1871168" cy="308175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4084F7A5-3984-4B44-A39A-C2FBB693E2BE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922454" cy="31734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9C40FEA-E79E-4C67-9D72-A5D336214417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133" y="343"/>
              <a:ext cx="1980877" cy="3277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ED552BEC-0DEB-454A-B244-9DF7C0924FD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2032126" cy="335353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D6AE95D-AB74-4B85-8663-F75A64308923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096577" cy="344847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774C4757-D987-43B8-B3D7-3D90D5BBA87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150302" cy="352899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27C246A8-ABC2-48B0-8867-20B4055EB412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122" y="343"/>
              <a:ext cx="2197460" cy="3609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4339FDFE-F3EA-4DB1-BFD5-5B6A5F944DED}"/>
                </a:ext>
              </a:extLst>
            </p:cNvPr>
            <p:cNvSpPr/>
            <p:nvPr userDrawn="1"/>
          </p:nvSpPr>
          <p:spPr>
            <a:xfrm flipH="1">
              <a:off x="0" y="712143"/>
              <a:ext cx="1184339" cy="1960870"/>
            </a:xfrm>
            <a:custGeom>
              <a:avLst/>
              <a:gdLst>
                <a:gd name="connsiteX0" fmla="*/ 0 w 6044030"/>
                <a:gd name="connsiteY0" fmla="*/ 0 h 7701960"/>
                <a:gd name="connsiteX1" fmla="*/ 4360877 w 6044030"/>
                <a:gd name="connsiteY1" fmla="*/ 7701960 h 7701960"/>
                <a:gd name="connsiteX2" fmla="*/ 6044031 w 6044030"/>
                <a:gd name="connsiteY2" fmla="*/ 7701960 h 7701960"/>
                <a:gd name="connsiteX3" fmla="*/ 1707199 w 6044030"/>
                <a:gd name="connsiteY3" fmla="*/ 0 h 7701960"/>
                <a:gd name="connsiteX4" fmla="*/ 0 w 6044030"/>
                <a:gd name="connsiteY4" fmla="*/ 0 h 7701960"/>
                <a:gd name="connsiteX5" fmla="*/ 0 w 6044030"/>
                <a:gd name="connsiteY5" fmla="*/ 0 h 7701960"/>
                <a:gd name="connsiteX6" fmla="*/ 0 w 6044030"/>
                <a:gd name="connsiteY6" fmla="*/ 0 h 7701960"/>
                <a:gd name="connsiteX0" fmla="*/ 0 w 7162269"/>
                <a:gd name="connsiteY0" fmla="*/ 0 h 9656540"/>
                <a:gd name="connsiteX1" fmla="*/ 4360877 w 7162269"/>
                <a:gd name="connsiteY1" fmla="*/ 7701960 h 9656540"/>
                <a:gd name="connsiteX2" fmla="*/ 7162269 w 7162269"/>
                <a:gd name="connsiteY2" fmla="*/ 9656540 h 9656540"/>
                <a:gd name="connsiteX3" fmla="*/ 1707199 w 7162269"/>
                <a:gd name="connsiteY3" fmla="*/ 0 h 9656540"/>
                <a:gd name="connsiteX4" fmla="*/ 0 w 7162269"/>
                <a:gd name="connsiteY4" fmla="*/ 0 h 9656540"/>
                <a:gd name="connsiteX5" fmla="*/ 0 w 7162269"/>
                <a:gd name="connsiteY5" fmla="*/ 0 h 9656540"/>
                <a:gd name="connsiteX6" fmla="*/ 0 w 7162269"/>
                <a:gd name="connsiteY6" fmla="*/ 0 h 9656540"/>
                <a:gd name="connsiteX0" fmla="*/ 0 w 7162269"/>
                <a:gd name="connsiteY0" fmla="*/ 0 h 12436387"/>
                <a:gd name="connsiteX1" fmla="*/ 7094344 w 7162269"/>
                <a:gd name="connsiteY1" fmla="*/ 12436387 h 12436387"/>
                <a:gd name="connsiteX2" fmla="*/ 7162269 w 7162269"/>
                <a:gd name="connsiteY2" fmla="*/ 9656540 h 12436387"/>
                <a:gd name="connsiteX3" fmla="*/ 1707199 w 7162269"/>
                <a:gd name="connsiteY3" fmla="*/ 0 h 12436387"/>
                <a:gd name="connsiteX4" fmla="*/ 0 w 7162269"/>
                <a:gd name="connsiteY4" fmla="*/ 0 h 12436387"/>
                <a:gd name="connsiteX5" fmla="*/ 0 w 7162269"/>
                <a:gd name="connsiteY5" fmla="*/ 0 h 12436387"/>
                <a:gd name="connsiteX6" fmla="*/ 0 w 7162269"/>
                <a:gd name="connsiteY6" fmla="*/ 0 h 1243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2269" h="12436387">
                  <a:moveTo>
                    <a:pt x="0" y="0"/>
                  </a:moveTo>
                  <a:lnTo>
                    <a:pt x="7094344" y="12436387"/>
                  </a:lnTo>
                  <a:lnTo>
                    <a:pt x="7162269" y="9656540"/>
                  </a:lnTo>
                  <a:lnTo>
                    <a:pt x="170719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1A3C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2272986-CB10-4909-B13B-55460B80BD5B}"/>
                </a:ext>
              </a:extLst>
            </p:cNvPr>
            <p:cNvSpPr/>
            <p:nvPr userDrawn="1"/>
          </p:nvSpPr>
          <p:spPr>
            <a:xfrm flipH="1">
              <a:off x="214301" y="961621"/>
              <a:ext cx="280038" cy="235948"/>
            </a:xfrm>
            <a:custGeom>
              <a:avLst/>
              <a:gdLst>
                <a:gd name="connsiteX0" fmla="*/ 846763 w 1693525"/>
                <a:gd name="connsiteY0" fmla="*/ 1496451 h 1496451"/>
                <a:gd name="connsiteX1" fmla="*/ 1693526 w 1693525"/>
                <a:gd name="connsiteY1" fmla="*/ 0 h 1496451"/>
                <a:gd name="connsiteX2" fmla="*/ 0 w 1693525"/>
                <a:gd name="connsiteY2" fmla="*/ 0 h 1496451"/>
                <a:gd name="connsiteX3" fmla="*/ 846763 w 1693525"/>
                <a:gd name="connsiteY3" fmla="*/ 1496451 h 1496451"/>
                <a:gd name="connsiteX4" fmla="*/ 846763 w 1693525"/>
                <a:gd name="connsiteY4" fmla="*/ 1496451 h 1496451"/>
                <a:gd name="connsiteX5" fmla="*/ 846763 w 1693525"/>
                <a:gd name="connsiteY5" fmla="*/ 1496451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451">
                  <a:moveTo>
                    <a:pt x="846763" y="1496451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496451"/>
                  </a:lnTo>
                  <a:lnTo>
                    <a:pt x="846763" y="1496451"/>
                  </a:lnTo>
                  <a:lnTo>
                    <a:pt x="846763" y="1496451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C9DABCFB-F9E4-476E-8AAA-A92B4168B98D}"/>
                </a:ext>
              </a:extLst>
            </p:cNvPr>
            <p:cNvSpPr/>
            <p:nvPr userDrawn="1"/>
          </p:nvSpPr>
          <p:spPr>
            <a:xfrm flipH="1">
              <a:off x="59587" y="1208088"/>
              <a:ext cx="280038" cy="237472"/>
            </a:xfrm>
            <a:custGeom>
              <a:avLst/>
              <a:gdLst>
                <a:gd name="connsiteX0" fmla="*/ 846763 w 1693525"/>
                <a:gd name="connsiteY0" fmla="*/ 1506116 h 1506115"/>
                <a:gd name="connsiteX1" fmla="*/ 1693526 w 1693525"/>
                <a:gd name="connsiteY1" fmla="*/ 0 h 1506115"/>
                <a:gd name="connsiteX2" fmla="*/ 0 w 1693525"/>
                <a:gd name="connsiteY2" fmla="*/ 0 h 1506115"/>
                <a:gd name="connsiteX3" fmla="*/ 846763 w 1693525"/>
                <a:gd name="connsiteY3" fmla="*/ 1506116 h 1506115"/>
                <a:gd name="connsiteX4" fmla="*/ 846763 w 1693525"/>
                <a:gd name="connsiteY4" fmla="*/ 1506116 h 1506115"/>
                <a:gd name="connsiteX5" fmla="*/ 846763 w 1693525"/>
                <a:gd name="connsiteY5" fmla="*/ 1506116 h 150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506115">
                  <a:moveTo>
                    <a:pt x="846763" y="1506116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506116"/>
                  </a:lnTo>
                  <a:lnTo>
                    <a:pt x="846763" y="1506116"/>
                  </a:lnTo>
                  <a:lnTo>
                    <a:pt x="846763" y="1506116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6C614891-29BA-4673-8589-4054FF5FF854}"/>
                </a:ext>
              </a:extLst>
            </p:cNvPr>
            <p:cNvSpPr/>
            <p:nvPr userDrawn="1"/>
          </p:nvSpPr>
          <p:spPr>
            <a:xfrm flipH="1">
              <a:off x="297" y="-534"/>
              <a:ext cx="1136681" cy="1903793"/>
            </a:xfrm>
            <a:custGeom>
              <a:avLst/>
              <a:gdLst>
                <a:gd name="connsiteX0" fmla="*/ 0 w 6874055"/>
                <a:gd name="connsiteY0" fmla="*/ 0 h 12074387"/>
                <a:gd name="connsiteX1" fmla="*/ 88872 w 6874055"/>
                <a:gd name="connsiteY1" fmla="*/ 157000 h 12074387"/>
                <a:gd name="connsiteX2" fmla="*/ 161950 w 6874055"/>
                <a:gd name="connsiteY2" fmla="*/ 157000 h 12074387"/>
                <a:gd name="connsiteX3" fmla="*/ 6873821 w 6874055"/>
                <a:gd name="connsiteY3" fmla="*/ 12074387 h 12074387"/>
                <a:gd name="connsiteX4" fmla="*/ 6874056 w 6874055"/>
                <a:gd name="connsiteY4" fmla="*/ 12074387 h 12074387"/>
                <a:gd name="connsiteX5" fmla="*/ 6874056 w 6874055"/>
                <a:gd name="connsiteY5" fmla="*/ 11525123 h 12074387"/>
                <a:gd name="connsiteX6" fmla="*/ 372698 w 6874055"/>
                <a:gd name="connsiteY6" fmla="*/ 0 h 12074387"/>
                <a:gd name="connsiteX7" fmla="*/ 0 w 6874055"/>
                <a:gd name="connsiteY7" fmla="*/ 0 h 1207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74055" h="12074387">
                  <a:moveTo>
                    <a:pt x="0" y="0"/>
                  </a:moveTo>
                  <a:lnTo>
                    <a:pt x="88872" y="157000"/>
                  </a:lnTo>
                  <a:lnTo>
                    <a:pt x="161950" y="157000"/>
                  </a:lnTo>
                  <a:lnTo>
                    <a:pt x="6873821" y="12074387"/>
                  </a:lnTo>
                  <a:lnTo>
                    <a:pt x="6874056" y="12074387"/>
                  </a:lnTo>
                  <a:lnTo>
                    <a:pt x="6874056" y="11525123"/>
                  </a:lnTo>
                  <a:lnTo>
                    <a:pt x="37269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0000">
                  <a:schemeClr val="accent2"/>
                </a:gs>
                <a:gs pos="97000">
                  <a:schemeClr val="bg1"/>
                </a:gs>
              </a:gsLst>
              <a:lin ang="5400000" scaled="1"/>
            </a:gra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41448086-BDF9-41FB-BA63-FD550A476E77}"/>
                </a:ext>
              </a:extLst>
            </p:cNvPr>
            <p:cNvSpPr/>
            <p:nvPr userDrawn="1"/>
          </p:nvSpPr>
          <p:spPr>
            <a:xfrm flipH="1">
              <a:off x="765958" y="-534"/>
              <a:ext cx="307598" cy="264791"/>
            </a:xfrm>
            <a:custGeom>
              <a:avLst/>
              <a:gdLst>
                <a:gd name="connsiteX0" fmla="*/ 0 w 1860191"/>
                <a:gd name="connsiteY0" fmla="*/ 0 h 1679381"/>
                <a:gd name="connsiteX1" fmla="*/ 941764 w 1860191"/>
                <a:gd name="connsiteY1" fmla="*/ 1679382 h 1679381"/>
                <a:gd name="connsiteX2" fmla="*/ 1860191 w 1860191"/>
                <a:gd name="connsiteY2" fmla="*/ 0 h 1679381"/>
                <a:gd name="connsiteX3" fmla="*/ 0 w 1860191"/>
                <a:gd name="connsiteY3" fmla="*/ 0 h 167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191" h="1679381">
                  <a:moveTo>
                    <a:pt x="0" y="0"/>
                  </a:moveTo>
                  <a:lnTo>
                    <a:pt x="941764" y="1679382"/>
                  </a:lnTo>
                  <a:lnTo>
                    <a:pt x="1860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7CBE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391B16A3-A3F0-446A-97B7-CF36A77B9826}"/>
                </a:ext>
              </a:extLst>
            </p:cNvPr>
            <p:cNvSpPr/>
            <p:nvPr userDrawn="1"/>
          </p:nvSpPr>
          <p:spPr>
            <a:xfrm flipH="1">
              <a:off x="297" y="-534"/>
              <a:ext cx="1179404" cy="712677"/>
            </a:xfrm>
            <a:custGeom>
              <a:avLst/>
              <a:gdLst>
                <a:gd name="connsiteX0" fmla="*/ 2504222 w 7132422"/>
                <a:gd name="connsiteY0" fmla="*/ 0 h 4519998"/>
                <a:gd name="connsiteX1" fmla="*/ 0 w 7132422"/>
                <a:gd name="connsiteY1" fmla="*/ 4519998 h 4519998"/>
                <a:gd name="connsiteX2" fmla="*/ 7132422 w 7132422"/>
                <a:gd name="connsiteY2" fmla="*/ 4519998 h 4519998"/>
                <a:gd name="connsiteX3" fmla="*/ 7132422 w 7132422"/>
                <a:gd name="connsiteY3" fmla="*/ 0 h 4519998"/>
                <a:gd name="connsiteX4" fmla="*/ 2504222 w 7132422"/>
                <a:gd name="connsiteY4" fmla="*/ 0 h 451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422" h="4519998">
                  <a:moveTo>
                    <a:pt x="2504222" y="0"/>
                  </a:moveTo>
                  <a:lnTo>
                    <a:pt x="0" y="4519998"/>
                  </a:lnTo>
                  <a:lnTo>
                    <a:pt x="7132422" y="4519998"/>
                  </a:lnTo>
                  <a:lnTo>
                    <a:pt x="7132422" y="0"/>
                  </a:lnTo>
                  <a:lnTo>
                    <a:pt x="2504222" y="0"/>
                  </a:lnTo>
                  <a:close/>
                </a:path>
              </a:pathLst>
            </a:custGeom>
            <a:solidFill>
              <a:srgbClr val="195AA3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99B5DE73-1185-4DC5-B217-86FE87C8AE75}"/>
                </a:ext>
              </a:extLst>
            </p:cNvPr>
            <p:cNvGrpSpPr/>
            <p:nvPr userDrawn="1"/>
          </p:nvGrpSpPr>
          <p:grpSpPr>
            <a:xfrm rot="10800000" flipV="1">
              <a:off x="12800" y="709839"/>
              <a:ext cx="656124" cy="953642"/>
              <a:chOff x="20408681" y="280402"/>
              <a:chExt cx="3932780" cy="6224603"/>
            </a:xfrm>
            <a:gradFill>
              <a:gsLst>
                <a:gs pos="0">
                  <a:srgbClr val="ECECEC">
                    <a:alpha val="24000"/>
                  </a:srgbClr>
                </a:gs>
                <a:gs pos="35000">
                  <a:schemeClr val="bg1">
                    <a:lumMod val="95000"/>
                  </a:schemeClr>
                </a:gs>
                <a:gs pos="97000">
                  <a:schemeClr val="bg1"/>
                </a:gs>
                <a:gs pos="63000">
                  <a:schemeClr val="bg1">
                    <a:lumMod val="95000"/>
                  </a:schemeClr>
                </a:gs>
              </a:gsLst>
              <a:lin ang="5400000" scaled="1"/>
            </a:gradFill>
          </p:grpSpPr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1B7F983-21B1-417F-984A-D42835BA306A}"/>
                  </a:ext>
                </a:extLst>
              </p:cNvPr>
              <p:cNvSpPr/>
              <p:nvPr userDrawn="1"/>
            </p:nvSpPr>
            <p:spPr>
              <a:xfrm>
                <a:off x="20408681" y="280402"/>
                <a:ext cx="1702955" cy="1496686"/>
              </a:xfrm>
              <a:custGeom>
                <a:avLst/>
                <a:gdLst>
                  <a:gd name="connsiteX0" fmla="*/ 851478 w 1702955"/>
                  <a:gd name="connsiteY0" fmla="*/ 1496687 h 1496686"/>
                  <a:gd name="connsiteX1" fmla="*/ 1702955 w 1702955"/>
                  <a:gd name="connsiteY1" fmla="*/ 0 h 1496686"/>
                  <a:gd name="connsiteX2" fmla="*/ 0 w 1702955"/>
                  <a:gd name="connsiteY2" fmla="*/ 0 h 1496686"/>
                  <a:gd name="connsiteX3" fmla="*/ 851478 w 1702955"/>
                  <a:gd name="connsiteY3" fmla="*/ 1496687 h 1496686"/>
                  <a:gd name="connsiteX4" fmla="*/ 851478 w 1702955"/>
                  <a:gd name="connsiteY4" fmla="*/ 1496687 h 1496686"/>
                  <a:gd name="connsiteX5" fmla="*/ 851478 w 170295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2955" h="1496686">
                    <a:moveTo>
                      <a:pt x="851478" y="1496687"/>
                    </a:moveTo>
                    <a:lnTo>
                      <a:pt x="1702955" y="0"/>
                    </a:lnTo>
                    <a:lnTo>
                      <a:pt x="0" y="0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45A60956-D940-48F5-A429-AFDCD3A00BB1}"/>
                  </a:ext>
                </a:extLst>
              </p:cNvPr>
              <p:cNvSpPr/>
              <p:nvPr userDrawn="1"/>
            </p:nvSpPr>
            <p:spPr>
              <a:xfrm>
                <a:off x="21353746" y="1853231"/>
                <a:ext cx="1693525" cy="1496451"/>
              </a:xfrm>
              <a:custGeom>
                <a:avLst/>
                <a:gdLst>
                  <a:gd name="connsiteX0" fmla="*/ 846763 w 1693525"/>
                  <a:gd name="connsiteY0" fmla="*/ 1496451 h 1496451"/>
                  <a:gd name="connsiteX1" fmla="*/ 1693526 w 1693525"/>
                  <a:gd name="connsiteY1" fmla="*/ 0 h 1496451"/>
                  <a:gd name="connsiteX2" fmla="*/ 0 w 1693525"/>
                  <a:gd name="connsiteY2" fmla="*/ 0 h 1496451"/>
                  <a:gd name="connsiteX3" fmla="*/ 846763 w 1693525"/>
                  <a:gd name="connsiteY3" fmla="*/ 1496451 h 1496451"/>
                  <a:gd name="connsiteX4" fmla="*/ 846763 w 1693525"/>
                  <a:gd name="connsiteY4" fmla="*/ 1496451 h 1496451"/>
                  <a:gd name="connsiteX5" fmla="*/ 846763 w 1693525"/>
                  <a:gd name="connsiteY5" fmla="*/ 1496451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451">
                    <a:moveTo>
                      <a:pt x="846763" y="1496451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AA2F6015-A880-4B18-A3B2-D012C472B35C}"/>
                  </a:ext>
                </a:extLst>
              </p:cNvPr>
              <p:cNvSpPr/>
              <p:nvPr userDrawn="1"/>
            </p:nvSpPr>
            <p:spPr>
              <a:xfrm>
                <a:off x="22289381" y="3416396"/>
                <a:ext cx="1693525" cy="1506115"/>
              </a:xfrm>
              <a:custGeom>
                <a:avLst/>
                <a:gdLst>
                  <a:gd name="connsiteX0" fmla="*/ 846763 w 1693525"/>
                  <a:gd name="connsiteY0" fmla="*/ 1506116 h 1506115"/>
                  <a:gd name="connsiteX1" fmla="*/ 1693526 w 1693525"/>
                  <a:gd name="connsiteY1" fmla="*/ 0 h 1506115"/>
                  <a:gd name="connsiteX2" fmla="*/ 0 w 1693525"/>
                  <a:gd name="connsiteY2" fmla="*/ 0 h 1506115"/>
                  <a:gd name="connsiteX3" fmla="*/ 846763 w 1693525"/>
                  <a:gd name="connsiteY3" fmla="*/ 1506116 h 1506115"/>
                  <a:gd name="connsiteX4" fmla="*/ 846763 w 1693525"/>
                  <a:gd name="connsiteY4" fmla="*/ 1506116 h 1506115"/>
                  <a:gd name="connsiteX5" fmla="*/ 846763 w 1693525"/>
                  <a:gd name="connsiteY5" fmla="*/ 1506116 h 150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5">
                    <a:moveTo>
                      <a:pt x="846763" y="1506116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F360C44-304B-4EBE-A169-617A0D5ACCF4}"/>
                  </a:ext>
                </a:extLst>
              </p:cNvPr>
              <p:cNvSpPr/>
              <p:nvPr userDrawn="1"/>
            </p:nvSpPr>
            <p:spPr>
              <a:xfrm>
                <a:off x="22289381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1496687 h 1496686"/>
                  <a:gd name="connsiteX1" fmla="*/ 1693526 w 1693525"/>
                  <a:gd name="connsiteY1" fmla="*/ 0 h 1496686"/>
                  <a:gd name="connsiteX2" fmla="*/ 0 w 1693525"/>
                  <a:gd name="connsiteY2" fmla="*/ 0 h 1496686"/>
                  <a:gd name="connsiteX3" fmla="*/ 846763 w 1693525"/>
                  <a:gd name="connsiteY3" fmla="*/ 1496687 h 1496686"/>
                  <a:gd name="connsiteX4" fmla="*/ 846763 w 1693525"/>
                  <a:gd name="connsiteY4" fmla="*/ 1496687 h 1496686"/>
                  <a:gd name="connsiteX5" fmla="*/ 846763 w 169352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1496687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D57FDD86-5DE2-455F-87A3-D2187845A473}"/>
                  </a:ext>
                </a:extLst>
              </p:cNvPr>
              <p:cNvSpPr/>
              <p:nvPr userDrawn="1"/>
            </p:nvSpPr>
            <p:spPr>
              <a:xfrm>
                <a:off x="21353746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0 h 1496686"/>
                  <a:gd name="connsiteX1" fmla="*/ 0 w 1693525"/>
                  <a:gd name="connsiteY1" fmla="*/ 1496687 h 1496686"/>
                  <a:gd name="connsiteX2" fmla="*/ 1693526 w 1693525"/>
                  <a:gd name="connsiteY2" fmla="*/ 1496687 h 1496686"/>
                  <a:gd name="connsiteX3" fmla="*/ 846763 w 1693525"/>
                  <a:gd name="connsiteY3" fmla="*/ 0 h 1496686"/>
                  <a:gd name="connsiteX4" fmla="*/ 846763 w 1693525"/>
                  <a:gd name="connsiteY4" fmla="*/ 0 h 1496686"/>
                  <a:gd name="connsiteX5" fmla="*/ 846763 w 1693525"/>
                  <a:gd name="connsiteY5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0"/>
                    </a:moveTo>
                    <a:lnTo>
                      <a:pt x="0" y="1496687"/>
                    </a:lnTo>
                    <a:lnTo>
                      <a:pt x="1693526" y="1496687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6B7C7690-5D83-4E10-ACAF-89775BDDFAE6}"/>
                  </a:ext>
                </a:extLst>
              </p:cNvPr>
              <p:cNvSpPr/>
              <p:nvPr userDrawn="1"/>
            </p:nvSpPr>
            <p:spPr>
              <a:xfrm>
                <a:off x="22289381" y="1853231"/>
                <a:ext cx="1693525" cy="1506116"/>
              </a:xfrm>
              <a:custGeom>
                <a:avLst/>
                <a:gdLst>
                  <a:gd name="connsiteX0" fmla="*/ 846763 w 1693525"/>
                  <a:gd name="connsiteY0" fmla="*/ 0 h 1506116"/>
                  <a:gd name="connsiteX1" fmla="*/ 0 w 1693525"/>
                  <a:gd name="connsiteY1" fmla="*/ 1506116 h 1506116"/>
                  <a:gd name="connsiteX2" fmla="*/ 1693526 w 1693525"/>
                  <a:gd name="connsiteY2" fmla="*/ 1506116 h 1506116"/>
                  <a:gd name="connsiteX3" fmla="*/ 846763 w 1693525"/>
                  <a:gd name="connsiteY3" fmla="*/ 0 h 1506116"/>
                  <a:gd name="connsiteX4" fmla="*/ 846763 w 1693525"/>
                  <a:gd name="connsiteY4" fmla="*/ 0 h 1506116"/>
                  <a:gd name="connsiteX5" fmla="*/ 846763 w 1693525"/>
                  <a:gd name="connsiteY5" fmla="*/ 0 h 150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6">
                    <a:moveTo>
                      <a:pt x="846763" y="0"/>
                    </a:moveTo>
                    <a:lnTo>
                      <a:pt x="0" y="1506116"/>
                    </a:lnTo>
                    <a:lnTo>
                      <a:pt x="1693526" y="1506116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5ECC2B07-49DF-4AC8-B2F9-448832FE4BF2}"/>
                  </a:ext>
                </a:extLst>
              </p:cNvPr>
              <p:cNvSpPr/>
              <p:nvPr userDrawn="1"/>
            </p:nvSpPr>
            <p:spPr>
              <a:xfrm>
                <a:off x="23225017" y="5008319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0 h 1496686"/>
                  <a:gd name="connsiteX1" fmla="*/ 0 w 1116444"/>
                  <a:gd name="connsiteY1" fmla="*/ 0 h 1496686"/>
                  <a:gd name="connsiteX2" fmla="*/ 846763 w 1116444"/>
                  <a:gd name="connsiteY2" fmla="*/ 1496686 h 1496686"/>
                  <a:gd name="connsiteX3" fmla="*/ 1116444 w 1116444"/>
                  <a:gd name="connsiteY3" fmla="*/ 1020265 h 1496686"/>
                  <a:gd name="connsiteX4" fmla="*/ 1116444 w 1116444"/>
                  <a:gd name="connsiteY4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686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7A639B0-9B20-4B0A-B801-39E75714E1CC}"/>
                  </a:ext>
                </a:extLst>
              </p:cNvPr>
              <p:cNvSpPr/>
              <p:nvPr userDrawn="1"/>
            </p:nvSpPr>
            <p:spPr>
              <a:xfrm>
                <a:off x="23225017" y="3426060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476423 h 1496451"/>
                  <a:gd name="connsiteX1" fmla="*/ 846763 w 1116444"/>
                  <a:gd name="connsiteY1" fmla="*/ 0 h 1496451"/>
                  <a:gd name="connsiteX2" fmla="*/ 0 w 1116444"/>
                  <a:gd name="connsiteY2" fmla="*/ 1496451 h 1496451"/>
                  <a:gd name="connsiteX3" fmla="*/ 1116444 w 1116444"/>
                  <a:gd name="connsiteY3" fmla="*/ 1496451 h 1496451"/>
                  <a:gd name="connsiteX4" fmla="*/ 1116444 w 1116444"/>
                  <a:gd name="connsiteY4" fmla="*/ 476423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476423"/>
                    </a:moveTo>
                    <a:lnTo>
                      <a:pt x="846763" y="0"/>
                    </a:lnTo>
                    <a:lnTo>
                      <a:pt x="0" y="1496451"/>
                    </a:lnTo>
                    <a:lnTo>
                      <a:pt x="1116444" y="1496451"/>
                    </a:lnTo>
                    <a:lnTo>
                      <a:pt x="1116444" y="476423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2DAA02CF-8DB5-49EC-A7C4-8167C816FAD0}"/>
                  </a:ext>
                </a:extLst>
              </p:cNvPr>
              <p:cNvSpPr/>
              <p:nvPr userDrawn="1"/>
            </p:nvSpPr>
            <p:spPr>
              <a:xfrm>
                <a:off x="23225017" y="1853231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0 h 1496451"/>
                  <a:gd name="connsiteX1" fmla="*/ 0 w 1116444"/>
                  <a:gd name="connsiteY1" fmla="*/ 0 h 1496451"/>
                  <a:gd name="connsiteX2" fmla="*/ 846763 w 1116444"/>
                  <a:gd name="connsiteY2" fmla="*/ 1496451 h 1496451"/>
                  <a:gd name="connsiteX3" fmla="*/ 1116444 w 1116444"/>
                  <a:gd name="connsiteY3" fmla="*/ 1020265 h 1496451"/>
                  <a:gd name="connsiteX4" fmla="*/ 1116444 w 1116444"/>
                  <a:gd name="connsiteY4" fmla="*/ 0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451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848A605D-9082-47B6-95B6-238BA356F92A}"/>
                  </a:ext>
                </a:extLst>
              </p:cNvPr>
              <p:cNvSpPr/>
              <p:nvPr userDrawn="1"/>
            </p:nvSpPr>
            <p:spPr>
              <a:xfrm>
                <a:off x="23225017" y="280402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476422 h 1496686"/>
                  <a:gd name="connsiteX1" fmla="*/ 846763 w 1116444"/>
                  <a:gd name="connsiteY1" fmla="*/ 0 h 1496686"/>
                  <a:gd name="connsiteX2" fmla="*/ 0 w 1116444"/>
                  <a:gd name="connsiteY2" fmla="*/ 1496687 h 1496686"/>
                  <a:gd name="connsiteX3" fmla="*/ 1116444 w 1116444"/>
                  <a:gd name="connsiteY3" fmla="*/ 1496687 h 1496686"/>
                  <a:gd name="connsiteX4" fmla="*/ 1116444 w 1116444"/>
                  <a:gd name="connsiteY4" fmla="*/ 476422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476422"/>
                    </a:moveTo>
                    <a:lnTo>
                      <a:pt x="846763" y="0"/>
                    </a:lnTo>
                    <a:lnTo>
                      <a:pt x="0" y="1496687"/>
                    </a:lnTo>
                    <a:lnTo>
                      <a:pt x="1116444" y="1496687"/>
                    </a:lnTo>
                    <a:lnTo>
                      <a:pt x="1116444" y="476422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883" y="271562"/>
            <a:ext cx="7604869" cy="985888"/>
          </a:xfrm>
        </p:spPr>
        <p:txBody>
          <a:bodyPr anchor="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883" y="1357809"/>
            <a:ext cx="7604869" cy="3236308"/>
          </a:xfrm>
        </p:spPr>
        <p:txBody>
          <a:bodyPr>
            <a:normAutofit/>
          </a:bodyPr>
          <a:lstStyle>
            <a:lvl1pPr marL="170033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800"/>
            </a:lvl1pPr>
            <a:lvl2pPr marL="510098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600"/>
            </a:lvl2pPr>
            <a:lvl3pPr marL="850163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400"/>
            </a:lvl3pPr>
            <a:lvl4pPr marL="1190229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200"/>
            </a:lvl4pPr>
            <a:lvl5pPr marL="1530294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460814FE-96AE-4F75-8909-E95A821BBE14}"/>
              </a:ext>
            </a:extLst>
          </p:cNvPr>
          <p:cNvSpPr>
            <a:spLocks/>
          </p:cNvSpPr>
          <p:nvPr userDrawn="1"/>
        </p:nvSpPr>
        <p:spPr bwMode="auto">
          <a:xfrm>
            <a:off x="0" y="4581129"/>
            <a:ext cx="9334500" cy="52895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ABA7FB49-023B-47A8-B8D9-E3A7A90FE278}"/>
              </a:ext>
            </a:extLst>
          </p:cNvPr>
          <p:cNvGrpSpPr/>
          <p:nvPr userDrawn="1"/>
        </p:nvGrpSpPr>
        <p:grpSpPr>
          <a:xfrm>
            <a:off x="7985296" y="4422295"/>
            <a:ext cx="1196326" cy="688674"/>
            <a:chOff x="20859549" y="11891884"/>
            <a:chExt cx="3125096" cy="1851897"/>
          </a:xfrm>
        </p:grpSpPr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26665BE6-DC94-4C23-9CF0-4A49C0133B90}"/>
                </a:ext>
              </a:extLst>
            </p:cNvPr>
            <p:cNvSpPr/>
            <p:nvPr userDrawn="1"/>
          </p:nvSpPr>
          <p:spPr>
            <a:xfrm>
              <a:off x="21903210" y="11894265"/>
              <a:ext cx="2081435" cy="1849516"/>
            </a:xfrm>
            <a:custGeom>
              <a:avLst/>
              <a:gdLst>
                <a:gd name="connsiteX0" fmla="*/ 849356 w 1684096"/>
                <a:gd name="connsiteY0" fmla="*/ 1496450 h 1496450"/>
                <a:gd name="connsiteX1" fmla="*/ 1684097 w 1684096"/>
                <a:gd name="connsiteY1" fmla="*/ 0 h 1496450"/>
                <a:gd name="connsiteX2" fmla="*/ 0 w 1684096"/>
                <a:gd name="connsiteY2" fmla="*/ 0 h 1496450"/>
                <a:gd name="connsiteX3" fmla="*/ 849356 w 1684096"/>
                <a:gd name="connsiteY3" fmla="*/ 1496450 h 1496450"/>
                <a:gd name="connsiteX4" fmla="*/ 849356 w 1684096"/>
                <a:gd name="connsiteY4" fmla="*/ 1496450 h 1496450"/>
                <a:gd name="connsiteX5" fmla="*/ 849356 w 1684096"/>
                <a:gd name="connsiteY5" fmla="*/ 1496450 h 1496450"/>
                <a:gd name="connsiteX0" fmla="*/ 84357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5" fmla="*/ 843576 w 1684097"/>
                <a:gd name="connsiteY5" fmla="*/ 1496450 h 1496450"/>
                <a:gd name="connsiteX0" fmla="*/ 995783 w 1684097"/>
                <a:gd name="connsiteY0" fmla="*/ 1500303 h 1500303"/>
                <a:gd name="connsiteX1" fmla="*/ 1684097 w 1684097"/>
                <a:gd name="connsiteY1" fmla="*/ 0 h 1500303"/>
                <a:gd name="connsiteX2" fmla="*/ 0 w 1684097"/>
                <a:gd name="connsiteY2" fmla="*/ 0 h 1500303"/>
                <a:gd name="connsiteX3" fmla="*/ 849356 w 1684097"/>
                <a:gd name="connsiteY3" fmla="*/ 1496450 h 1500303"/>
                <a:gd name="connsiteX4" fmla="*/ 849356 w 1684097"/>
                <a:gd name="connsiteY4" fmla="*/ 1496450 h 1500303"/>
                <a:gd name="connsiteX5" fmla="*/ 995783 w 1684097"/>
                <a:gd name="connsiteY5" fmla="*/ 1500303 h 1500303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1117164 w 1684097"/>
                <a:gd name="connsiteY0" fmla="*/ 147333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1117164 w 1684097"/>
                <a:gd name="connsiteY4" fmla="*/ 147333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097" h="1496450">
                  <a:moveTo>
                    <a:pt x="849356" y="1496450"/>
                  </a:moveTo>
                  <a:lnTo>
                    <a:pt x="1684097" y="0"/>
                  </a:lnTo>
                  <a:lnTo>
                    <a:pt x="0" y="0"/>
                  </a:lnTo>
                  <a:lnTo>
                    <a:pt x="849356" y="1496450"/>
                  </a:lnTo>
                  <a:close/>
                </a:path>
              </a:pathLst>
            </a:custGeom>
            <a:solidFill>
              <a:srgbClr val="BF3156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74F4015B-0BDB-4F96-B4D4-26AD6766EA30}"/>
                </a:ext>
              </a:extLst>
            </p:cNvPr>
            <p:cNvSpPr/>
            <p:nvPr userDrawn="1"/>
          </p:nvSpPr>
          <p:spPr>
            <a:xfrm>
              <a:off x="20859549" y="11891884"/>
              <a:ext cx="2093089" cy="1849516"/>
            </a:xfrm>
            <a:custGeom>
              <a:avLst/>
              <a:gdLst>
                <a:gd name="connsiteX0" fmla="*/ 846999 w 1693526"/>
                <a:gd name="connsiteY0" fmla="*/ 0 h 1496450"/>
                <a:gd name="connsiteX1" fmla="*/ 0 w 1693526"/>
                <a:gd name="connsiteY1" fmla="*/ 1496450 h 1496450"/>
                <a:gd name="connsiteX2" fmla="*/ 1693526 w 1693526"/>
                <a:gd name="connsiteY2" fmla="*/ 1496450 h 1496450"/>
                <a:gd name="connsiteX3" fmla="*/ 846999 w 1693526"/>
                <a:gd name="connsiteY3" fmla="*/ 0 h 1496450"/>
                <a:gd name="connsiteX4" fmla="*/ 846999 w 1693526"/>
                <a:gd name="connsiteY4" fmla="*/ 0 h 1496450"/>
                <a:gd name="connsiteX5" fmla="*/ 846999 w 1693526"/>
                <a:gd name="connsiteY5" fmla="*/ 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6" h="1496450">
                  <a:moveTo>
                    <a:pt x="846999" y="0"/>
                  </a:moveTo>
                  <a:lnTo>
                    <a:pt x="0" y="1496450"/>
                  </a:lnTo>
                  <a:lnTo>
                    <a:pt x="1693526" y="1496450"/>
                  </a:lnTo>
                  <a:lnTo>
                    <a:pt x="846999" y="0"/>
                  </a:lnTo>
                  <a:lnTo>
                    <a:pt x="846999" y="0"/>
                  </a:lnTo>
                  <a:lnTo>
                    <a:pt x="846999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</p:grpSp>
      <p:sp>
        <p:nvSpPr>
          <p:cNvPr id="51" name="Rectangle 5">
            <a:extLst>
              <a:ext uri="{FF2B5EF4-FFF2-40B4-BE49-F238E27FC236}">
                <a16:creationId xmlns:a16="http://schemas.microsoft.com/office/drawing/2014/main" id="{FB185725-5B09-4916-BD61-D26FEE5EE5CB}"/>
              </a:ext>
            </a:extLst>
          </p:cNvPr>
          <p:cNvSpPr>
            <a:spLocks/>
          </p:cNvSpPr>
          <p:nvPr userDrawn="1"/>
        </p:nvSpPr>
        <p:spPr bwMode="auto">
          <a:xfrm>
            <a:off x="4887774" y="4699023"/>
            <a:ext cx="3074069" cy="28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595" b="0" spc="149" baseline="0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INSTITUTO ADUANERO Y TRIBUTARIO DE LA SUNAT</a:t>
            </a:r>
          </a:p>
          <a:p>
            <a:pPr algn="r"/>
            <a:r>
              <a:rPr lang="en-US" sz="595" b="1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Web</a:t>
            </a:r>
            <a:r>
              <a:rPr lang="en-US" sz="595" b="1" u="none">
                <a:solidFill>
                  <a:srgbClr val="DCD9DE"/>
                </a:solidFill>
                <a:effectLst/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: </a:t>
            </a:r>
            <a:r>
              <a:rPr lang="en-US" sz="595" b="0" u="none">
                <a:solidFill>
                  <a:srgbClr val="DCD9DE"/>
                </a:solidFill>
                <a:effectLst/>
                <a:latin typeface="+mn-lt"/>
                <a:ea typeface="ＭＳ Ｐゴシック" charset="0"/>
                <a:cs typeface="ＭＳ Ｐゴシック" charset="0"/>
                <a:sym typeface="Titillium Regular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https://webcampus.sunat.gob.pe </a:t>
            </a:r>
            <a:endParaRPr lang="en-US" sz="595" b="0" u="none">
              <a:solidFill>
                <a:srgbClr val="DCD9DE"/>
              </a:solidFill>
              <a:effectLst/>
              <a:latin typeface="+mn-lt"/>
              <a:ea typeface="ＭＳ Ｐゴシック" charset="0"/>
              <a:cs typeface="ＭＳ Ｐゴシック" charset="0"/>
              <a:sym typeface="Titillium Regular" charset="0"/>
            </a:endParaRPr>
          </a:p>
          <a:p>
            <a:pPr algn="r"/>
            <a:r>
              <a:rPr lang="en-US" sz="595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Av. Gamarra 680, Chucuito - Callao.</a:t>
            </a:r>
            <a:endParaRPr lang="en-US" sz="595" dirty="0">
              <a:solidFill>
                <a:srgbClr val="DCD9DE"/>
              </a:solidFill>
              <a:latin typeface="+mn-lt"/>
              <a:ea typeface="ＭＳ Ｐゴシック" charset="0"/>
              <a:cs typeface="ＭＳ Ｐゴシック" charset="0"/>
              <a:sym typeface="Titillium Regular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2" name="Rectangle 7">
            <a:extLst>
              <a:ext uri="{FF2B5EF4-FFF2-40B4-BE49-F238E27FC236}">
                <a16:creationId xmlns:a16="http://schemas.microsoft.com/office/drawing/2014/main" id="{89990A74-66A8-475C-93EE-58EE071997C0}"/>
              </a:ext>
            </a:extLst>
          </p:cNvPr>
          <p:cNvSpPr>
            <a:spLocks/>
          </p:cNvSpPr>
          <p:nvPr userDrawn="1"/>
        </p:nvSpPr>
        <p:spPr bwMode="auto">
          <a:xfrm>
            <a:off x="8255807" y="-15976"/>
            <a:ext cx="562136" cy="10272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sp>
        <p:nvSpPr>
          <p:cNvPr id="53" name="Rectangle 4">
            <a:extLst>
              <a:ext uri="{FF2B5EF4-FFF2-40B4-BE49-F238E27FC236}">
                <a16:creationId xmlns:a16="http://schemas.microsoft.com/office/drawing/2014/main" id="{551E7DFD-1DA2-458A-874F-06E258C5A4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8655" y="4624073"/>
            <a:ext cx="796799" cy="372663"/>
          </a:xfrm>
          <a:prstGeom prst="rect">
            <a:avLst/>
          </a:prstGeom>
        </p:spPr>
        <p:txBody>
          <a:bodyPr/>
          <a:lstStyle>
            <a:lvl1pPr algn="ctr">
              <a:defRPr sz="2008" b="1" i="0">
                <a:solidFill>
                  <a:srgbClr val="FFFFFF"/>
                </a:solidFill>
                <a:latin typeface="Montserrat" charset="0"/>
                <a:ea typeface="Titillium" pitchFamily="2" charset="0"/>
                <a:cs typeface="Titillium" pitchFamily="2" charset="0"/>
                <a:sym typeface="Poppins" charset="0"/>
              </a:defRPr>
            </a:lvl1pPr>
          </a:lstStyle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F7454A88-324A-4DCA-8FD2-8F6895D958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7022" y="4692557"/>
            <a:ext cx="1796873" cy="324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90941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o 44">
            <a:extLst>
              <a:ext uri="{FF2B5EF4-FFF2-40B4-BE49-F238E27FC236}">
                <a16:creationId xmlns:a16="http://schemas.microsoft.com/office/drawing/2014/main" id="{606C5824-05EE-4C8C-A3BF-CD657EE53C37}"/>
              </a:ext>
            </a:extLst>
          </p:cNvPr>
          <p:cNvGrpSpPr/>
          <p:nvPr userDrawn="1"/>
        </p:nvGrpSpPr>
        <p:grpSpPr>
          <a:xfrm>
            <a:off x="0" y="-1884"/>
            <a:ext cx="1884776" cy="3074235"/>
            <a:chOff x="0" y="-1884"/>
            <a:chExt cx="2214582" cy="3612178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E4D615D9-20EB-4A1F-800F-AEAD554AB648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9630" y="343"/>
              <a:ext cx="1143492" cy="195391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09F0092D-5B6C-473B-A32D-A4F6980C0AF6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2799" y="343"/>
              <a:ext cx="1204046" cy="204331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B6780D4-3798-453E-BA52-8DFC1EC994A8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589" y="343"/>
              <a:ext cx="1260657" cy="210491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7373427E-6FFB-429C-B26A-72AA228D3B8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1318361" cy="216420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44DF09CB-613A-4E6F-9118-EA24D7D656EE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2064" y="343"/>
              <a:ext cx="1383630" cy="231136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B785A207-4AD0-4FD1-ACEC-F3D75553F0B0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433954" cy="23758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0A6ABA4-45C4-4B7E-991D-313A14C7A9C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7056" y="3434"/>
              <a:ext cx="1480622" cy="243746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0454E664-0E1B-479C-8E24-5FDAD790165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549078" cy="254052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80EE20DB-1327-4204-A2D6-07DAB527AD28}"/>
                </a:ext>
              </a:extLst>
            </p:cNvPr>
            <p:cNvCxnSpPr>
              <a:cxnSpLocks/>
              <a:endCxn id="28" idx="1"/>
            </p:cNvCxnSpPr>
            <p:nvPr userDrawn="1"/>
          </p:nvCxnSpPr>
          <p:spPr bwMode="auto">
            <a:xfrm flipH="1">
              <a:off x="11232" y="3434"/>
              <a:ext cx="1591570" cy="26695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A48646C4-BD49-4EA4-9E45-13CFE7735FCB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232" y="3434"/>
              <a:ext cx="1645294" cy="270582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8B05BD6D-6299-4E91-945C-457286241822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4731" y="-1884"/>
              <a:ext cx="1701196" cy="280508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B0ADAE2-7DFD-4F83-9E5F-A3BC53905161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753606" cy="289504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CB63CA2-6D31-4E42-B848-8934A02D83F1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815005" cy="297694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9D8ECA91-2913-4CCA-A918-0E88FECEEFFB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-1884"/>
              <a:ext cx="1871168" cy="308175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4084F7A5-3984-4B44-A39A-C2FBB693E2BE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922454" cy="31734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9C40FEA-E79E-4C67-9D72-A5D336214417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133" y="343"/>
              <a:ext cx="1980877" cy="3277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ED552BEC-0DEB-454A-B244-9DF7C0924FD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2032126" cy="335353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D6AE95D-AB74-4B85-8663-F75A64308923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096577" cy="344847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774C4757-D987-43B8-B3D7-3D90D5BBA87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150302" cy="352899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27C246A8-ABC2-48B0-8867-20B4055EB412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122" y="343"/>
              <a:ext cx="2197460" cy="3609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4339FDFE-F3EA-4DB1-BFD5-5B6A5F944DED}"/>
                </a:ext>
              </a:extLst>
            </p:cNvPr>
            <p:cNvSpPr/>
            <p:nvPr userDrawn="1"/>
          </p:nvSpPr>
          <p:spPr>
            <a:xfrm flipH="1">
              <a:off x="0" y="712143"/>
              <a:ext cx="1184339" cy="1960870"/>
            </a:xfrm>
            <a:custGeom>
              <a:avLst/>
              <a:gdLst>
                <a:gd name="connsiteX0" fmla="*/ 0 w 6044030"/>
                <a:gd name="connsiteY0" fmla="*/ 0 h 7701960"/>
                <a:gd name="connsiteX1" fmla="*/ 4360877 w 6044030"/>
                <a:gd name="connsiteY1" fmla="*/ 7701960 h 7701960"/>
                <a:gd name="connsiteX2" fmla="*/ 6044031 w 6044030"/>
                <a:gd name="connsiteY2" fmla="*/ 7701960 h 7701960"/>
                <a:gd name="connsiteX3" fmla="*/ 1707199 w 6044030"/>
                <a:gd name="connsiteY3" fmla="*/ 0 h 7701960"/>
                <a:gd name="connsiteX4" fmla="*/ 0 w 6044030"/>
                <a:gd name="connsiteY4" fmla="*/ 0 h 7701960"/>
                <a:gd name="connsiteX5" fmla="*/ 0 w 6044030"/>
                <a:gd name="connsiteY5" fmla="*/ 0 h 7701960"/>
                <a:gd name="connsiteX6" fmla="*/ 0 w 6044030"/>
                <a:gd name="connsiteY6" fmla="*/ 0 h 7701960"/>
                <a:gd name="connsiteX0" fmla="*/ 0 w 7162269"/>
                <a:gd name="connsiteY0" fmla="*/ 0 h 9656540"/>
                <a:gd name="connsiteX1" fmla="*/ 4360877 w 7162269"/>
                <a:gd name="connsiteY1" fmla="*/ 7701960 h 9656540"/>
                <a:gd name="connsiteX2" fmla="*/ 7162269 w 7162269"/>
                <a:gd name="connsiteY2" fmla="*/ 9656540 h 9656540"/>
                <a:gd name="connsiteX3" fmla="*/ 1707199 w 7162269"/>
                <a:gd name="connsiteY3" fmla="*/ 0 h 9656540"/>
                <a:gd name="connsiteX4" fmla="*/ 0 w 7162269"/>
                <a:gd name="connsiteY4" fmla="*/ 0 h 9656540"/>
                <a:gd name="connsiteX5" fmla="*/ 0 w 7162269"/>
                <a:gd name="connsiteY5" fmla="*/ 0 h 9656540"/>
                <a:gd name="connsiteX6" fmla="*/ 0 w 7162269"/>
                <a:gd name="connsiteY6" fmla="*/ 0 h 9656540"/>
                <a:gd name="connsiteX0" fmla="*/ 0 w 7162269"/>
                <a:gd name="connsiteY0" fmla="*/ 0 h 12436387"/>
                <a:gd name="connsiteX1" fmla="*/ 7094344 w 7162269"/>
                <a:gd name="connsiteY1" fmla="*/ 12436387 h 12436387"/>
                <a:gd name="connsiteX2" fmla="*/ 7162269 w 7162269"/>
                <a:gd name="connsiteY2" fmla="*/ 9656540 h 12436387"/>
                <a:gd name="connsiteX3" fmla="*/ 1707199 w 7162269"/>
                <a:gd name="connsiteY3" fmla="*/ 0 h 12436387"/>
                <a:gd name="connsiteX4" fmla="*/ 0 w 7162269"/>
                <a:gd name="connsiteY4" fmla="*/ 0 h 12436387"/>
                <a:gd name="connsiteX5" fmla="*/ 0 w 7162269"/>
                <a:gd name="connsiteY5" fmla="*/ 0 h 12436387"/>
                <a:gd name="connsiteX6" fmla="*/ 0 w 7162269"/>
                <a:gd name="connsiteY6" fmla="*/ 0 h 1243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2269" h="12436387">
                  <a:moveTo>
                    <a:pt x="0" y="0"/>
                  </a:moveTo>
                  <a:lnTo>
                    <a:pt x="7094344" y="12436387"/>
                  </a:lnTo>
                  <a:lnTo>
                    <a:pt x="7162269" y="9656540"/>
                  </a:lnTo>
                  <a:lnTo>
                    <a:pt x="170719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1A3C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2272986-CB10-4909-B13B-55460B80BD5B}"/>
                </a:ext>
              </a:extLst>
            </p:cNvPr>
            <p:cNvSpPr/>
            <p:nvPr userDrawn="1"/>
          </p:nvSpPr>
          <p:spPr>
            <a:xfrm flipH="1">
              <a:off x="214301" y="961621"/>
              <a:ext cx="280038" cy="235948"/>
            </a:xfrm>
            <a:custGeom>
              <a:avLst/>
              <a:gdLst>
                <a:gd name="connsiteX0" fmla="*/ 846763 w 1693525"/>
                <a:gd name="connsiteY0" fmla="*/ 1496451 h 1496451"/>
                <a:gd name="connsiteX1" fmla="*/ 1693526 w 1693525"/>
                <a:gd name="connsiteY1" fmla="*/ 0 h 1496451"/>
                <a:gd name="connsiteX2" fmla="*/ 0 w 1693525"/>
                <a:gd name="connsiteY2" fmla="*/ 0 h 1496451"/>
                <a:gd name="connsiteX3" fmla="*/ 846763 w 1693525"/>
                <a:gd name="connsiteY3" fmla="*/ 1496451 h 1496451"/>
                <a:gd name="connsiteX4" fmla="*/ 846763 w 1693525"/>
                <a:gd name="connsiteY4" fmla="*/ 1496451 h 1496451"/>
                <a:gd name="connsiteX5" fmla="*/ 846763 w 1693525"/>
                <a:gd name="connsiteY5" fmla="*/ 1496451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451">
                  <a:moveTo>
                    <a:pt x="846763" y="1496451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496451"/>
                  </a:lnTo>
                  <a:lnTo>
                    <a:pt x="846763" y="1496451"/>
                  </a:lnTo>
                  <a:lnTo>
                    <a:pt x="846763" y="1496451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C9DABCFB-F9E4-476E-8AAA-A92B4168B98D}"/>
                </a:ext>
              </a:extLst>
            </p:cNvPr>
            <p:cNvSpPr/>
            <p:nvPr userDrawn="1"/>
          </p:nvSpPr>
          <p:spPr>
            <a:xfrm flipH="1">
              <a:off x="59587" y="1208088"/>
              <a:ext cx="280038" cy="237472"/>
            </a:xfrm>
            <a:custGeom>
              <a:avLst/>
              <a:gdLst>
                <a:gd name="connsiteX0" fmla="*/ 846763 w 1693525"/>
                <a:gd name="connsiteY0" fmla="*/ 1506116 h 1506115"/>
                <a:gd name="connsiteX1" fmla="*/ 1693526 w 1693525"/>
                <a:gd name="connsiteY1" fmla="*/ 0 h 1506115"/>
                <a:gd name="connsiteX2" fmla="*/ 0 w 1693525"/>
                <a:gd name="connsiteY2" fmla="*/ 0 h 1506115"/>
                <a:gd name="connsiteX3" fmla="*/ 846763 w 1693525"/>
                <a:gd name="connsiteY3" fmla="*/ 1506116 h 1506115"/>
                <a:gd name="connsiteX4" fmla="*/ 846763 w 1693525"/>
                <a:gd name="connsiteY4" fmla="*/ 1506116 h 1506115"/>
                <a:gd name="connsiteX5" fmla="*/ 846763 w 1693525"/>
                <a:gd name="connsiteY5" fmla="*/ 1506116 h 150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506115">
                  <a:moveTo>
                    <a:pt x="846763" y="1506116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506116"/>
                  </a:lnTo>
                  <a:lnTo>
                    <a:pt x="846763" y="1506116"/>
                  </a:lnTo>
                  <a:lnTo>
                    <a:pt x="846763" y="1506116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6C614891-29BA-4673-8589-4054FF5FF854}"/>
                </a:ext>
              </a:extLst>
            </p:cNvPr>
            <p:cNvSpPr/>
            <p:nvPr userDrawn="1"/>
          </p:nvSpPr>
          <p:spPr>
            <a:xfrm flipH="1">
              <a:off x="297" y="-534"/>
              <a:ext cx="1136681" cy="1903793"/>
            </a:xfrm>
            <a:custGeom>
              <a:avLst/>
              <a:gdLst>
                <a:gd name="connsiteX0" fmla="*/ 0 w 6874055"/>
                <a:gd name="connsiteY0" fmla="*/ 0 h 12074387"/>
                <a:gd name="connsiteX1" fmla="*/ 88872 w 6874055"/>
                <a:gd name="connsiteY1" fmla="*/ 157000 h 12074387"/>
                <a:gd name="connsiteX2" fmla="*/ 161950 w 6874055"/>
                <a:gd name="connsiteY2" fmla="*/ 157000 h 12074387"/>
                <a:gd name="connsiteX3" fmla="*/ 6873821 w 6874055"/>
                <a:gd name="connsiteY3" fmla="*/ 12074387 h 12074387"/>
                <a:gd name="connsiteX4" fmla="*/ 6874056 w 6874055"/>
                <a:gd name="connsiteY4" fmla="*/ 12074387 h 12074387"/>
                <a:gd name="connsiteX5" fmla="*/ 6874056 w 6874055"/>
                <a:gd name="connsiteY5" fmla="*/ 11525123 h 12074387"/>
                <a:gd name="connsiteX6" fmla="*/ 372698 w 6874055"/>
                <a:gd name="connsiteY6" fmla="*/ 0 h 12074387"/>
                <a:gd name="connsiteX7" fmla="*/ 0 w 6874055"/>
                <a:gd name="connsiteY7" fmla="*/ 0 h 1207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74055" h="12074387">
                  <a:moveTo>
                    <a:pt x="0" y="0"/>
                  </a:moveTo>
                  <a:lnTo>
                    <a:pt x="88872" y="157000"/>
                  </a:lnTo>
                  <a:lnTo>
                    <a:pt x="161950" y="157000"/>
                  </a:lnTo>
                  <a:lnTo>
                    <a:pt x="6873821" y="12074387"/>
                  </a:lnTo>
                  <a:lnTo>
                    <a:pt x="6874056" y="12074387"/>
                  </a:lnTo>
                  <a:lnTo>
                    <a:pt x="6874056" y="11525123"/>
                  </a:lnTo>
                  <a:lnTo>
                    <a:pt x="37269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0000">
                  <a:schemeClr val="accent2"/>
                </a:gs>
                <a:gs pos="97000">
                  <a:schemeClr val="bg1"/>
                </a:gs>
              </a:gsLst>
              <a:lin ang="5400000" scaled="1"/>
            </a:gra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41448086-BDF9-41FB-BA63-FD550A476E77}"/>
                </a:ext>
              </a:extLst>
            </p:cNvPr>
            <p:cNvSpPr/>
            <p:nvPr userDrawn="1"/>
          </p:nvSpPr>
          <p:spPr>
            <a:xfrm flipH="1">
              <a:off x="765958" y="-534"/>
              <a:ext cx="307598" cy="264791"/>
            </a:xfrm>
            <a:custGeom>
              <a:avLst/>
              <a:gdLst>
                <a:gd name="connsiteX0" fmla="*/ 0 w 1860191"/>
                <a:gd name="connsiteY0" fmla="*/ 0 h 1679381"/>
                <a:gd name="connsiteX1" fmla="*/ 941764 w 1860191"/>
                <a:gd name="connsiteY1" fmla="*/ 1679382 h 1679381"/>
                <a:gd name="connsiteX2" fmla="*/ 1860191 w 1860191"/>
                <a:gd name="connsiteY2" fmla="*/ 0 h 1679381"/>
                <a:gd name="connsiteX3" fmla="*/ 0 w 1860191"/>
                <a:gd name="connsiteY3" fmla="*/ 0 h 167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191" h="1679381">
                  <a:moveTo>
                    <a:pt x="0" y="0"/>
                  </a:moveTo>
                  <a:lnTo>
                    <a:pt x="941764" y="1679382"/>
                  </a:lnTo>
                  <a:lnTo>
                    <a:pt x="1860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7CBE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391B16A3-A3F0-446A-97B7-CF36A77B9826}"/>
                </a:ext>
              </a:extLst>
            </p:cNvPr>
            <p:cNvSpPr/>
            <p:nvPr userDrawn="1"/>
          </p:nvSpPr>
          <p:spPr>
            <a:xfrm flipH="1">
              <a:off x="297" y="-534"/>
              <a:ext cx="1179404" cy="712677"/>
            </a:xfrm>
            <a:custGeom>
              <a:avLst/>
              <a:gdLst>
                <a:gd name="connsiteX0" fmla="*/ 2504222 w 7132422"/>
                <a:gd name="connsiteY0" fmla="*/ 0 h 4519998"/>
                <a:gd name="connsiteX1" fmla="*/ 0 w 7132422"/>
                <a:gd name="connsiteY1" fmla="*/ 4519998 h 4519998"/>
                <a:gd name="connsiteX2" fmla="*/ 7132422 w 7132422"/>
                <a:gd name="connsiteY2" fmla="*/ 4519998 h 4519998"/>
                <a:gd name="connsiteX3" fmla="*/ 7132422 w 7132422"/>
                <a:gd name="connsiteY3" fmla="*/ 0 h 4519998"/>
                <a:gd name="connsiteX4" fmla="*/ 2504222 w 7132422"/>
                <a:gd name="connsiteY4" fmla="*/ 0 h 451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422" h="4519998">
                  <a:moveTo>
                    <a:pt x="2504222" y="0"/>
                  </a:moveTo>
                  <a:lnTo>
                    <a:pt x="0" y="4519998"/>
                  </a:lnTo>
                  <a:lnTo>
                    <a:pt x="7132422" y="4519998"/>
                  </a:lnTo>
                  <a:lnTo>
                    <a:pt x="7132422" y="0"/>
                  </a:lnTo>
                  <a:lnTo>
                    <a:pt x="2504222" y="0"/>
                  </a:lnTo>
                  <a:close/>
                </a:path>
              </a:pathLst>
            </a:custGeom>
            <a:solidFill>
              <a:srgbClr val="195AA3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99B5DE73-1185-4DC5-B217-86FE87C8AE75}"/>
                </a:ext>
              </a:extLst>
            </p:cNvPr>
            <p:cNvGrpSpPr/>
            <p:nvPr userDrawn="1"/>
          </p:nvGrpSpPr>
          <p:grpSpPr>
            <a:xfrm rot="10800000" flipV="1">
              <a:off x="12800" y="709839"/>
              <a:ext cx="656124" cy="953642"/>
              <a:chOff x="20408681" y="280402"/>
              <a:chExt cx="3932780" cy="6224603"/>
            </a:xfrm>
            <a:gradFill>
              <a:gsLst>
                <a:gs pos="0">
                  <a:srgbClr val="ECECEC">
                    <a:alpha val="24000"/>
                  </a:srgbClr>
                </a:gs>
                <a:gs pos="35000">
                  <a:schemeClr val="bg1">
                    <a:lumMod val="95000"/>
                  </a:schemeClr>
                </a:gs>
                <a:gs pos="97000">
                  <a:schemeClr val="bg1"/>
                </a:gs>
                <a:gs pos="63000">
                  <a:schemeClr val="bg1">
                    <a:lumMod val="95000"/>
                  </a:schemeClr>
                </a:gs>
              </a:gsLst>
              <a:lin ang="5400000" scaled="1"/>
            </a:gradFill>
          </p:grpSpPr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1B7F983-21B1-417F-984A-D42835BA306A}"/>
                  </a:ext>
                </a:extLst>
              </p:cNvPr>
              <p:cNvSpPr/>
              <p:nvPr userDrawn="1"/>
            </p:nvSpPr>
            <p:spPr>
              <a:xfrm>
                <a:off x="20408681" y="280402"/>
                <a:ext cx="1702955" cy="1496686"/>
              </a:xfrm>
              <a:custGeom>
                <a:avLst/>
                <a:gdLst>
                  <a:gd name="connsiteX0" fmla="*/ 851478 w 1702955"/>
                  <a:gd name="connsiteY0" fmla="*/ 1496687 h 1496686"/>
                  <a:gd name="connsiteX1" fmla="*/ 1702955 w 1702955"/>
                  <a:gd name="connsiteY1" fmla="*/ 0 h 1496686"/>
                  <a:gd name="connsiteX2" fmla="*/ 0 w 1702955"/>
                  <a:gd name="connsiteY2" fmla="*/ 0 h 1496686"/>
                  <a:gd name="connsiteX3" fmla="*/ 851478 w 1702955"/>
                  <a:gd name="connsiteY3" fmla="*/ 1496687 h 1496686"/>
                  <a:gd name="connsiteX4" fmla="*/ 851478 w 1702955"/>
                  <a:gd name="connsiteY4" fmla="*/ 1496687 h 1496686"/>
                  <a:gd name="connsiteX5" fmla="*/ 851478 w 170295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2955" h="1496686">
                    <a:moveTo>
                      <a:pt x="851478" y="1496687"/>
                    </a:moveTo>
                    <a:lnTo>
                      <a:pt x="1702955" y="0"/>
                    </a:lnTo>
                    <a:lnTo>
                      <a:pt x="0" y="0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45A60956-D940-48F5-A429-AFDCD3A00BB1}"/>
                  </a:ext>
                </a:extLst>
              </p:cNvPr>
              <p:cNvSpPr/>
              <p:nvPr userDrawn="1"/>
            </p:nvSpPr>
            <p:spPr>
              <a:xfrm>
                <a:off x="21353746" y="1853231"/>
                <a:ext cx="1693525" cy="1496451"/>
              </a:xfrm>
              <a:custGeom>
                <a:avLst/>
                <a:gdLst>
                  <a:gd name="connsiteX0" fmla="*/ 846763 w 1693525"/>
                  <a:gd name="connsiteY0" fmla="*/ 1496451 h 1496451"/>
                  <a:gd name="connsiteX1" fmla="*/ 1693526 w 1693525"/>
                  <a:gd name="connsiteY1" fmla="*/ 0 h 1496451"/>
                  <a:gd name="connsiteX2" fmla="*/ 0 w 1693525"/>
                  <a:gd name="connsiteY2" fmla="*/ 0 h 1496451"/>
                  <a:gd name="connsiteX3" fmla="*/ 846763 w 1693525"/>
                  <a:gd name="connsiteY3" fmla="*/ 1496451 h 1496451"/>
                  <a:gd name="connsiteX4" fmla="*/ 846763 w 1693525"/>
                  <a:gd name="connsiteY4" fmla="*/ 1496451 h 1496451"/>
                  <a:gd name="connsiteX5" fmla="*/ 846763 w 1693525"/>
                  <a:gd name="connsiteY5" fmla="*/ 1496451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451">
                    <a:moveTo>
                      <a:pt x="846763" y="1496451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AA2F6015-A880-4B18-A3B2-D012C472B35C}"/>
                  </a:ext>
                </a:extLst>
              </p:cNvPr>
              <p:cNvSpPr/>
              <p:nvPr userDrawn="1"/>
            </p:nvSpPr>
            <p:spPr>
              <a:xfrm>
                <a:off x="22289381" y="3416396"/>
                <a:ext cx="1693525" cy="1506115"/>
              </a:xfrm>
              <a:custGeom>
                <a:avLst/>
                <a:gdLst>
                  <a:gd name="connsiteX0" fmla="*/ 846763 w 1693525"/>
                  <a:gd name="connsiteY0" fmla="*/ 1506116 h 1506115"/>
                  <a:gd name="connsiteX1" fmla="*/ 1693526 w 1693525"/>
                  <a:gd name="connsiteY1" fmla="*/ 0 h 1506115"/>
                  <a:gd name="connsiteX2" fmla="*/ 0 w 1693525"/>
                  <a:gd name="connsiteY2" fmla="*/ 0 h 1506115"/>
                  <a:gd name="connsiteX3" fmla="*/ 846763 w 1693525"/>
                  <a:gd name="connsiteY3" fmla="*/ 1506116 h 1506115"/>
                  <a:gd name="connsiteX4" fmla="*/ 846763 w 1693525"/>
                  <a:gd name="connsiteY4" fmla="*/ 1506116 h 1506115"/>
                  <a:gd name="connsiteX5" fmla="*/ 846763 w 1693525"/>
                  <a:gd name="connsiteY5" fmla="*/ 1506116 h 150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5">
                    <a:moveTo>
                      <a:pt x="846763" y="1506116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F360C44-304B-4EBE-A169-617A0D5ACCF4}"/>
                  </a:ext>
                </a:extLst>
              </p:cNvPr>
              <p:cNvSpPr/>
              <p:nvPr userDrawn="1"/>
            </p:nvSpPr>
            <p:spPr>
              <a:xfrm>
                <a:off x="22289381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1496687 h 1496686"/>
                  <a:gd name="connsiteX1" fmla="*/ 1693526 w 1693525"/>
                  <a:gd name="connsiteY1" fmla="*/ 0 h 1496686"/>
                  <a:gd name="connsiteX2" fmla="*/ 0 w 1693525"/>
                  <a:gd name="connsiteY2" fmla="*/ 0 h 1496686"/>
                  <a:gd name="connsiteX3" fmla="*/ 846763 w 1693525"/>
                  <a:gd name="connsiteY3" fmla="*/ 1496687 h 1496686"/>
                  <a:gd name="connsiteX4" fmla="*/ 846763 w 1693525"/>
                  <a:gd name="connsiteY4" fmla="*/ 1496687 h 1496686"/>
                  <a:gd name="connsiteX5" fmla="*/ 846763 w 169352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1496687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D57FDD86-5DE2-455F-87A3-D2187845A473}"/>
                  </a:ext>
                </a:extLst>
              </p:cNvPr>
              <p:cNvSpPr/>
              <p:nvPr userDrawn="1"/>
            </p:nvSpPr>
            <p:spPr>
              <a:xfrm>
                <a:off x="21353746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0 h 1496686"/>
                  <a:gd name="connsiteX1" fmla="*/ 0 w 1693525"/>
                  <a:gd name="connsiteY1" fmla="*/ 1496687 h 1496686"/>
                  <a:gd name="connsiteX2" fmla="*/ 1693526 w 1693525"/>
                  <a:gd name="connsiteY2" fmla="*/ 1496687 h 1496686"/>
                  <a:gd name="connsiteX3" fmla="*/ 846763 w 1693525"/>
                  <a:gd name="connsiteY3" fmla="*/ 0 h 1496686"/>
                  <a:gd name="connsiteX4" fmla="*/ 846763 w 1693525"/>
                  <a:gd name="connsiteY4" fmla="*/ 0 h 1496686"/>
                  <a:gd name="connsiteX5" fmla="*/ 846763 w 1693525"/>
                  <a:gd name="connsiteY5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0"/>
                    </a:moveTo>
                    <a:lnTo>
                      <a:pt x="0" y="1496687"/>
                    </a:lnTo>
                    <a:lnTo>
                      <a:pt x="1693526" y="1496687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6B7C7690-5D83-4E10-ACAF-89775BDDFAE6}"/>
                  </a:ext>
                </a:extLst>
              </p:cNvPr>
              <p:cNvSpPr/>
              <p:nvPr userDrawn="1"/>
            </p:nvSpPr>
            <p:spPr>
              <a:xfrm>
                <a:off x="22289381" y="1853231"/>
                <a:ext cx="1693525" cy="1506116"/>
              </a:xfrm>
              <a:custGeom>
                <a:avLst/>
                <a:gdLst>
                  <a:gd name="connsiteX0" fmla="*/ 846763 w 1693525"/>
                  <a:gd name="connsiteY0" fmla="*/ 0 h 1506116"/>
                  <a:gd name="connsiteX1" fmla="*/ 0 w 1693525"/>
                  <a:gd name="connsiteY1" fmla="*/ 1506116 h 1506116"/>
                  <a:gd name="connsiteX2" fmla="*/ 1693526 w 1693525"/>
                  <a:gd name="connsiteY2" fmla="*/ 1506116 h 1506116"/>
                  <a:gd name="connsiteX3" fmla="*/ 846763 w 1693525"/>
                  <a:gd name="connsiteY3" fmla="*/ 0 h 1506116"/>
                  <a:gd name="connsiteX4" fmla="*/ 846763 w 1693525"/>
                  <a:gd name="connsiteY4" fmla="*/ 0 h 1506116"/>
                  <a:gd name="connsiteX5" fmla="*/ 846763 w 1693525"/>
                  <a:gd name="connsiteY5" fmla="*/ 0 h 150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6">
                    <a:moveTo>
                      <a:pt x="846763" y="0"/>
                    </a:moveTo>
                    <a:lnTo>
                      <a:pt x="0" y="1506116"/>
                    </a:lnTo>
                    <a:lnTo>
                      <a:pt x="1693526" y="1506116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5ECC2B07-49DF-4AC8-B2F9-448832FE4BF2}"/>
                  </a:ext>
                </a:extLst>
              </p:cNvPr>
              <p:cNvSpPr/>
              <p:nvPr userDrawn="1"/>
            </p:nvSpPr>
            <p:spPr>
              <a:xfrm>
                <a:off x="23225017" y="5008319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0 h 1496686"/>
                  <a:gd name="connsiteX1" fmla="*/ 0 w 1116444"/>
                  <a:gd name="connsiteY1" fmla="*/ 0 h 1496686"/>
                  <a:gd name="connsiteX2" fmla="*/ 846763 w 1116444"/>
                  <a:gd name="connsiteY2" fmla="*/ 1496686 h 1496686"/>
                  <a:gd name="connsiteX3" fmla="*/ 1116444 w 1116444"/>
                  <a:gd name="connsiteY3" fmla="*/ 1020265 h 1496686"/>
                  <a:gd name="connsiteX4" fmla="*/ 1116444 w 1116444"/>
                  <a:gd name="connsiteY4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686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7A639B0-9B20-4B0A-B801-39E75714E1CC}"/>
                  </a:ext>
                </a:extLst>
              </p:cNvPr>
              <p:cNvSpPr/>
              <p:nvPr userDrawn="1"/>
            </p:nvSpPr>
            <p:spPr>
              <a:xfrm>
                <a:off x="23225017" y="3426060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476423 h 1496451"/>
                  <a:gd name="connsiteX1" fmla="*/ 846763 w 1116444"/>
                  <a:gd name="connsiteY1" fmla="*/ 0 h 1496451"/>
                  <a:gd name="connsiteX2" fmla="*/ 0 w 1116444"/>
                  <a:gd name="connsiteY2" fmla="*/ 1496451 h 1496451"/>
                  <a:gd name="connsiteX3" fmla="*/ 1116444 w 1116444"/>
                  <a:gd name="connsiteY3" fmla="*/ 1496451 h 1496451"/>
                  <a:gd name="connsiteX4" fmla="*/ 1116444 w 1116444"/>
                  <a:gd name="connsiteY4" fmla="*/ 476423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476423"/>
                    </a:moveTo>
                    <a:lnTo>
                      <a:pt x="846763" y="0"/>
                    </a:lnTo>
                    <a:lnTo>
                      <a:pt x="0" y="1496451"/>
                    </a:lnTo>
                    <a:lnTo>
                      <a:pt x="1116444" y="1496451"/>
                    </a:lnTo>
                    <a:lnTo>
                      <a:pt x="1116444" y="476423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2DAA02CF-8DB5-49EC-A7C4-8167C816FAD0}"/>
                  </a:ext>
                </a:extLst>
              </p:cNvPr>
              <p:cNvSpPr/>
              <p:nvPr userDrawn="1"/>
            </p:nvSpPr>
            <p:spPr>
              <a:xfrm>
                <a:off x="23225017" y="1853231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0 h 1496451"/>
                  <a:gd name="connsiteX1" fmla="*/ 0 w 1116444"/>
                  <a:gd name="connsiteY1" fmla="*/ 0 h 1496451"/>
                  <a:gd name="connsiteX2" fmla="*/ 846763 w 1116444"/>
                  <a:gd name="connsiteY2" fmla="*/ 1496451 h 1496451"/>
                  <a:gd name="connsiteX3" fmla="*/ 1116444 w 1116444"/>
                  <a:gd name="connsiteY3" fmla="*/ 1020265 h 1496451"/>
                  <a:gd name="connsiteX4" fmla="*/ 1116444 w 1116444"/>
                  <a:gd name="connsiteY4" fmla="*/ 0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451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848A605D-9082-47B6-95B6-238BA356F92A}"/>
                  </a:ext>
                </a:extLst>
              </p:cNvPr>
              <p:cNvSpPr/>
              <p:nvPr userDrawn="1"/>
            </p:nvSpPr>
            <p:spPr>
              <a:xfrm>
                <a:off x="23225017" y="280402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476422 h 1496686"/>
                  <a:gd name="connsiteX1" fmla="*/ 846763 w 1116444"/>
                  <a:gd name="connsiteY1" fmla="*/ 0 h 1496686"/>
                  <a:gd name="connsiteX2" fmla="*/ 0 w 1116444"/>
                  <a:gd name="connsiteY2" fmla="*/ 1496687 h 1496686"/>
                  <a:gd name="connsiteX3" fmla="*/ 1116444 w 1116444"/>
                  <a:gd name="connsiteY3" fmla="*/ 1496687 h 1496686"/>
                  <a:gd name="connsiteX4" fmla="*/ 1116444 w 1116444"/>
                  <a:gd name="connsiteY4" fmla="*/ 476422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476422"/>
                    </a:moveTo>
                    <a:lnTo>
                      <a:pt x="846763" y="0"/>
                    </a:lnTo>
                    <a:lnTo>
                      <a:pt x="0" y="1496687"/>
                    </a:lnTo>
                    <a:lnTo>
                      <a:pt x="1116444" y="1496687"/>
                    </a:lnTo>
                    <a:lnTo>
                      <a:pt x="1116444" y="476422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883" y="271562"/>
            <a:ext cx="7604869" cy="985888"/>
          </a:xfrm>
        </p:spPr>
        <p:txBody>
          <a:bodyPr anchor="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883" y="1357809"/>
            <a:ext cx="7604869" cy="3236308"/>
          </a:xfrm>
        </p:spPr>
        <p:txBody>
          <a:bodyPr>
            <a:normAutofit/>
          </a:bodyPr>
          <a:lstStyle>
            <a:lvl1pPr marL="170033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800"/>
            </a:lvl1pPr>
            <a:lvl2pPr marL="510098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600"/>
            </a:lvl2pPr>
            <a:lvl3pPr marL="850163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400"/>
            </a:lvl3pPr>
            <a:lvl4pPr marL="1190229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200"/>
            </a:lvl4pPr>
            <a:lvl5pPr marL="1530294" indent="-170033"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460814FE-96AE-4F75-8909-E95A821BBE14}"/>
              </a:ext>
            </a:extLst>
          </p:cNvPr>
          <p:cNvSpPr>
            <a:spLocks/>
          </p:cNvSpPr>
          <p:nvPr userDrawn="1"/>
        </p:nvSpPr>
        <p:spPr bwMode="auto">
          <a:xfrm>
            <a:off x="0" y="4581129"/>
            <a:ext cx="9334500" cy="52895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ABA7FB49-023B-47A8-B8D9-E3A7A90FE278}"/>
              </a:ext>
            </a:extLst>
          </p:cNvPr>
          <p:cNvGrpSpPr/>
          <p:nvPr userDrawn="1"/>
        </p:nvGrpSpPr>
        <p:grpSpPr>
          <a:xfrm>
            <a:off x="7985296" y="4422295"/>
            <a:ext cx="1196326" cy="688674"/>
            <a:chOff x="20859549" y="11891884"/>
            <a:chExt cx="3125096" cy="1851897"/>
          </a:xfrm>
        </p:grpSpPr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26665BE6-DC94-4C23-9CF0-4A49C0133B90}"/>
                </a:ext>
              </a:extLst>
            </p:cNvPr>
            <p:cNvSpPr/>
            <p:nvPr userDrawn="1"/>
          </p:nvSpPr>
          <p:spPr>
            <a:xfrm>
              <a:off x="21903210" y="11894265"/>
              <a:ext cx="2081435" cy="1849516"/>
            </a:xfrm>
            <a:custGeom>
              <a:avLst/>
              <a:gdLst>
                <a:gd name="connsiteX0" fmla="*/ 849356 w 1684096"/>
                <a:gd name="connsiteY0" fmla="*/ 1496450 h 1496450"/>
                <a:gd name="connsiteX1" fmla="*/ 1684097 w 1684096"/>
                <a:gd name="connsiteY1" fmla="*/ 0 h 1496450"/>
                <a:gd name="connsiteX2" fmla="*/ 0 w 1684096"/>
                <a:gd name="connsiteY2" fmla="*/ 0 h 1496450"/>
                <a:gd name="connsiteX3" fmla="*/ 849356 w 1684096"/>
                <a:gd name="connsiteY3" fmla="*/ 1496450 h 1496450"/>
                <a:gd name="connsiteX4" fmla="*/ 849356 w 1684096"/>
                <a:gd name="connsiteY4" fmla="*/ 1496450 h 1496450"/>
                <a:gd name="connsiteX5" fmla="*/ 849356 w 1684096"/>
                <a:gd name="connsiteY5" fmla="*/ 1496450 h 1496450"/>
                <a:gd name="connsiteX0" fmla="*/ 84357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5" fmla="*/ 843576 w 1684097"/>
                <a:gd name="connsiteY5" fmla="*/ 1496450 h 1496450"/>
                <a:gd name="connsiteX0" fmla="*/ 995783 w 1684097"/>
                <a:gd name="connsiteY0" fmla="*/ 1500303 h 1500303"/>
                <a:gd name="connsiteX1" fmla="*/ 1684097 w 1684097"/>
                <a:gd name="connsiteY1" fmla="*/ 0 h 1500303"/>
                <a:gd name="connsiteX2" fmla="*/ 0 w 1684097"/>
                <a:gd name="connsiteY2" fmla="*/ 0 h 1500303"/>
                <a:gd name="connsiteX3" fmla="*/ 849356 w 1684097"/>
                <a:gd name="connsiteY3" fmla="*/ 1496450 h 1500303"/>
                <a:gd name="connsiteX4" fmla="*/ 849356 w 1684097"/>
                <a:gd name="connsiteY4" fmla="*/ 1496450 h 1500303"/>
                <a:gd name="connsiteX5" fmla="*/ 995783 w 1684097"/>
                <a:gd name="connsiteY5" fmla="*/ 1500303 h 1500303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1117164 w 1684097"/>
                <a:gd name="connsiteY0" fmla="*/ 147333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1117164 w 1684097"/>
                <a:gd name="connsiteY4" fmla="*/ 147333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097" h="1496450">
                  <a:moveTo>
                    <a:pt x="849356" y="1496450"/>
                  </a:moveTo>
                  <a:lnTo>
                    <a:pt x="1684097" y="0"/>
                  </a:lnTo>
                  <a:lnTo>
                    <a:pt x="0" y="0"/>
                  </a:lnTo>
                  <a:lnTo>
                    <a:pt x="849356" y="1496450"/>
                  </a:lnTo>
                  <a:close/>
                </a:path>
              </a:pathLst>
            </a:custGeom>
            <a:solidFill>
              <a:srgbClr val="BF3156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74F4015B-0BDB-4F96-B4D4-26AD6766EA30}"/>
                </a:ext>
              </a:extLst>
            </p:cNvPr>
            <p:cNvSpPr/>
            <p:nvPr userDrawn="1"/>
          </p:nvSpPr>
          <p:spPr>
            <a:xfrm>
              <a:off x="20859549" y="11891884"/>
              <a:ext cx="2093089" cy="1849516"/>
            </a:xfrm>
            <a:custGeom>
              <a:avLst/>
              <a:gdLst>
                <a:gd name="connsiteX0" fmla="*/ 846999 w 1693526"/>
                <a:gd name="connsiteY0" fmla="*/ 0 h 1496450"/>
                <a:gd name="connsiteX1" fmla="*/ 0 w 1693526"/>
                <a:gd name="connsiteY1" fmla="*/ 1496450 h 1496450"/>
                <a:gd name="connsiteX2" fmla="*/ 1693526 w 1693526"/>
                <a:gd name="connsiteY2" fmla="*/ 1496450 h 1496450"/>
                <a:gd name="connsiteX3" fmla="*/ 846999 w 1693526"/>
                <a:gd name="connsiteY3" fmla="*/ 0 h 1496450"/>
                <a:gd name="connsiteX4" fmla="*/ 846999 w 1693526"/>
                <a:gd name="connsiteY4" fmla="*/ 0 h 1496450"/>
                <a:gd name="connsiteX5" fmla="*/ 846999 w 1693526"/>
                <a:gd name="connsiteY5" fmla="*/ 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6" h="1496450">
                  <a:moveTo>
                    <a:pt x="846999" y="0"/>
                  </a:moveTo>
                  <a:lnTo>
                    <a:pt x="0" y="1496450"/>
                  </a:lnTo>
                  <a:lnTo>
                    <a:pt x="1693526" y="1496450"/>
                  </a:lnTo>
                  <a:lnTo>
                    <a:pt x="846999" y="0"/>
                  </a:lnTo>
                  <a:lnTo>
                    <a:pt x="846999" y="0"/>
                  </a:lnTo>
                  <a:lnTo>
                    <a:pt x="846999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</p:grpSp>
      <p:sp>
        <p:nvSpPr>
          <p:cNvPr id="52" name="Rectangle 7">
            <a:extLst>
              <a:ext uri="{FF2B5EF4-FFF2-40B4-BE49-F238E27FC236}">
                <a16:creationId xmlns:a16="http://schemas.microsoft.com/office/drawing/2014/main" id="{89990A74-66A8-475C-93EE-58EE071997C0}"/>
              </a:ext>
            </a:extLst>
          </p:cNvPr>
          <p:cNvSpPr>
            <a:spLocks/>
          </p:cNvSpPr>
          <p:nvPr userDrawn="1"/>
        </p:nvSpPr>
        <p:spPr bwMode="auto">
          <a:xfrm>
            <a:off x="8255807" y="-15976"/>
            <a:ext cx="562136" cy="10272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sp>
        <p:nvSpPr>
          <p:cNvPr id="53" name="Rectangle 4">
            <a:extLst>
              <a:ext uri="{FF2B5EF4-FFF2-40B4-BE49-F238E27FC236}">
                <a16:creationId xmlns:a16="http://schemas.microsoft.com/office/drawing/2014/main" id="{551E7DFD-1DA2-458A-874F-06E258C5A4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8655" y="4624073"/>
            <a:ext cx="796799" cy="372663"/>
          </a:xfrm>
          <a:prstGeom prst="rect">
            <a:avLst/>
          </a:prstGeom>
        </p:spPr>
        <p:txBody>
          <a:bodyPr/>
          <a:lstStyle>
            <a:lvl1pPr algn="ctr">
              <a:defRPr sz="2008" b="1" i="0">
                <a:solidFill>
                  <a:srgbClr val="FFFFFF"/>
                </a:solidFill>
                <a:latin typeface="Montserrat" charset="0"/>
                <a:ea typeface="Titillium" pitchFamily="2" charset="0"/>
                <a:cs typeface="Titillium" pitchFamily="2" charset="0"/>
                <a:sym typeface="Poppins" charset="0"/>
              </a:defRPr>
            </a:lvl1pPr>
          </a:lstStyle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F7454A88-324A-4DCA-8FD2-8F6895D958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022" y="4692557"/>
            <a:ext cx="1796873" cy="324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9613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o 44">
            <a:extLst>
              <a:ext uri="{FF2B5EF4-FFF2-40B4-BE49-F238E27FC236}">
                <a16:creationId xmlns:a16="http://schemas.microsoft.com/office/drawing/2014/main" id="{606C5824-05EE-4C8C-A3BF-CD657EE53C37}"/>
              </a:ext>
            </a:extLst>
          </p:cNvPr>
          <p:cNvGrpSpPr/>
          <p:nvPr userDrawn="1"/>
        </p:nvGrpSpPr>
        <p:grpSpPr>
          <a:xfrm>
            <a:off x="0" y="-1884"/>
            <a:ext cx="1884776" cy="3074235"/>
            <a:chOff x="0" y="-1884"/>
            <a:chExt cx="2214582" cy="3612178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E4D615D9-20EB-4A1F-800F-AEAD554AB648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9630" y="343"/>
              <a:ext cx="1143492" cy="195391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09F0092D-5B6C-473B-A32D-A4F6980C0AF6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2799" y="343"/>
              <a:ext cx="1204046" cy="204331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B6780D4-3798-453E-BA52-8DFC1EC994A8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589" y="343"/>
              <a:ext cx="1260657" cy="210491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7373427E-6FFB-429C-B26A-72AA228D3B8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1318361" cy="216420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44DF09CB-613A-4E6F-9118-EA24D7D656EE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2064" y="343"/>
              <a:ext cx="1383630" cy="231136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B785A207-4AD0-4FD1-ACEC-F3D75553F0B0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433954" cy="23758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0A6ABA4-45C4-4B7E-991D-313A14C7A9C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7056" y="3434"/>
              <a:ext cx="1480622" cy="243746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0454E664-0E1B-479C-8E24-5FDAD790165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549078" cy="254052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80EE20DB-1327-4204-A2D6-07DAB527AD28}"/>
                </a:ext>
              </a:extLst>
            </p:cNvPr>
            <p:cNvCxnSpPr>
              <a:cxnSpLocks/>
              <a:endCxn id="28" idx="1"/>
            </p:cNvCxnSpPr>
            <p:nvPr userDrawn="1"/>
          </p:nvCxnSpPr>
          <p:spPr bwMode="auto">
            <a:xfrm flipH="1">
              <a:off x="11232" y="3434"/>
              <a:ext cx="1591570" cy="26695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A48646C4-BD49-4EA4-9E45-13CFE7735FCB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232" y="3434"/>
              <a:ext cx="1645294" cy="270582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8B05BD6D-6299-4E91-945C-457286241822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4731" y="-1884"/>
              <a:ext cx="1701196" cy="280508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B0ADAE2-7DFD-4F83-9E5F-A3BC53905161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753606" cy="289504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CB63CA2-6D31-4E42-B848-8934A02D83F1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815005" cy="297694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9D8ECA91-2913-4CCA-A918-0E88FECEEFFB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-1884"/>
              <a:ext cx="1871168" cy="308175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4084F7A5-3984-4B44-A39A-C2FBB693E2BE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922454" cy="31734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9C40FEA-E79E-4C67-9D72-A5D336214417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133" y="343"/>
              <a:ext cx="1980877" cy="3277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ED552BEC-0DEB-454A-B244-9DF7C0924FD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2032126" cy="335353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D6AE95D-AB74-4B85-8663-F75A64308923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096577" cy="344847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774C4757-D987-43B8-B3D7-3D90D5BBA87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150302" cy="352899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27C246A8-ABC2-48B0-8867-20B4055EB412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122" y="343"/>
              <a:ext cx="2197460" cy="3609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4339FDFE-F3EA-4DB1-BFD5-5B6A5F944DED}"/>
                </a:ext>
              </a:extLst>
            </p:cNvPr>
            <p:cNvSpPr/>
            <p:nvPr userDrawn="1"/>
          </p:nvSpPr>
          <p:spPr>
            <a:xfrm flipH="1">
              <a:off x="0" y="712143"/>
              <a:ext cx="1184339" cy="1960870"/>
            </a:xfrm>
            <a:custGeom>
              <a:avLst/>
              <a:gdLst>
                <a:gd name="connsiteX0" fmla="*/ 0 w 6044030"/>
                <a:gd name="connsiteY0" fmla="*/ 0 h 7701960"/>
                <a:gd name="connsiteX1" fmla="*/ 4360877 w 6044030"/>
                <a:gd name="connsiteY1" fmla="*/ 7701960 h 7701960"/>
                <a:gd name="connsiteX2" fmla="*/ 6044031 w 6044030"/>
                <a:gd name="connsiteY2" fmla="*/ 7701960 h 7701960"/>
                <a:gd name="connsiteX3" fmla="*/ 1707199 w 6044030"/>
                <a:gd name="connsiteY3" fmla="*/ 0 h 7701960"/>
                <a:gd name="connsiteX4" fmla="*/ 0 w 6044030"/>
                <a:gd name="connsiteY4" fmla="*/ 0 h 7701960"/>
                <a:gd name="connsiteX5" fmla="*/ 0 w 6044030"/>
                <a:gd name="connsiteY5" fmla="*/ 0 h 7701960"/>
                <a:gd name="connsiteX6" fmla="*/ 0 w 6044030"/>
                <a:gd name="connsiteY6" fmla="*/ 0 h 7701960"/>
                <a:gd name="connsiteX0" fmla="*/ 0 w 7162269"/>
                <a:gd name="connsiteY0" fmla="*/ 0 h 9656540"/>
                <a:gd name="connsiteX1" fmla="*/ 4360877 w 7162269"/>
                <a:gd name="connsiteY1" fmla="*/ 7701960 h 9656540"/>
                <a:gd name="connsiteX2" fmla="*/ 7162269 w 7162269"/>
                <a:gd name="connsiteY2" fmla="*/ 9656540 h 9656540"/>
                <a:gd name="connsiteX3" fmla="*/ 1707199 w 7162269"/>
                <a:gd name="connsiteY3" fmla="*/ 0 h 9656540"/>
                <a:gd name="connsiteX4" fmla="*/ 0 w 7162269"/>
                <a:gd name="connsiteY4" fmla="*/ 0 h 9656540"/>
                <a:gd name="connsiteX5" fmla="*/ 0 w 7162269"/>
                <a:gd name="connsiteY5" fmla="*/ 0 h 9656540"/>
                <a:gd name="connsiteX6" fmla="*/ 0 w 7162269"/>
                <a:gd name="connsiteY6" fmla="*/ 0 h 9656540"/>
                <a:gd name="connsiteX0" fmla="*/ 0 w 7162269"/>
                <a:gd name="connsiteY0" fmla="*/ 0 h 12436387"/>
                <a:gd name="connsiteX1" fmla="*/ 7094344 w 7162269"/>
                <a:gd name="connsiteY1" fmla="*/ 12436387 h 12436387"/>
                <a:gd name="connsiteX2" fmla="*/ 7162269 w 7162269"/>
                <a:gd name="connsiteY2" fmla="*/ 9656540 h 12436387"/>
                <a:gd name="connsiteX3" fmla="*/ 1707199 w 7162269"/>
                <a:gd name="connsiteY3" fmla="*/ 0 h 12436387"/>
                <a:gd name="connsiteX4" fmla="*/ 0 w 7162269"/>
                <a:gd name="connsiteY4" fmla="*/ 0 h 12436387"/>
                <a:gd name="connsiteX5" fmla="*/ 0 w 7162269"/>
                <a:gd name="connsiteY5" fmla="*/ 0 h 12436387"/>
                <a:gd name="connsiteX6" fmla="*/ 0 w 7162269"/>
                <a:gd name="connsiteY6" fmla="*/ 0 h 1243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2269" h="12436387">
                  <a:moveTo>
                    <a:pt x="0" y="0"/>
                  </a:moveTo>
                  <a:lnTo>
                    <a:pt x="7094344" y="12436387"/>
                  </a:lnTo>
                  <a:lnTo>
                    <a:pt x="7162269" y="9656540"/>
                  </a:lnTo>
                  <a:lnTo>
                    <a:pt x="170719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1A3C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2272986-CB10-4909-B13B-55460B80BD5B}"/>
                </a:ext>
              </a:extLst>
            </p:cNvPr>
            <p:cNvSpPr/>
            <p:nvPr userDrawn="1"/>
          </p:nvSpPr>
          <p:spPr>
            <a:xfrm flipH="1">
              <a:off x="214301" y="961621"/>
              <a:ext cx="280038" cy="235948"/>
            </a:xfrm>
            <a:custGeom>
              <a:avLst/>
              <a:gdLst>
                <a:gd name="connsiteX0" fmla="*/ 846763 w 1693525"/>
                <a:gd name="connsiteY0" fmla="*/ 1496451 h 1496451"/>
                <a:gd name="connsiteX1" fmla="*/ 1693526 w 1693525"/>
                <a:gd name="connsiteY1" fmla="*/ 0 h 1496451"/>
                <a:gd name="connsiteX2" fmla="*/ 0 w 1693525"/>
                <a:gd name="connsiteY2" fmla="*/ 0 h 1496451"/>
                <a:gd name="connsiteX3" fmla="*/ 846763 w 1693525"/>
                <a:gd name="connsiteY3" fmla="*/ 1496451 h 1496451"/>
                <a:gd name="connsiteX4" fmla="*/ 846763 w 1693525"/>
                <a:gd name="connsiteY4" fmla="*/ 1496451 h 1496451"/>
                <a:gd name="connsiteX5" fmla="*/ 846763 w 1693525"/>
                <a:gd name="connsiteY5" fmla="*/ 1496451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451">
                  <a:moveTo>
                    <a:pt x="846763" y="1496451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496451"/>
                  </a:lnTo>
                  <a:lnTo>
                    <a:pt x="846763" y="1496451"/>
                  </a:lnTo>
                  <a:lnTo>
                    <a:pt x="846763" y="1496451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C9DABCFB-F9E4-476E-8AAA-A92B4168B98D}"/>
                </a:ext>
              </a:extLst>
            </p:cNvPr>
            <p:cNvSpPr/>
            <p:nvPr userDrawn="1"/>
          </p:nvSpPr>
          <p:spPr>
            <a:xfrm flipH="1">
              <a:off x="59587" y="1208088"/>
              <a:ext cx="280038" cy="237472"/>
            </a:xfrm>
            <a:custGeom>
              <a:avLst/>
              <a:gdLst>
                <a:gd name="connsiteX0" fmla="*/ 846763 w 1693525"/>
                <a:gd name="connsiteY0" fmla="*/ 1506116 h 1506115"/>
                <a:gd name="connsiteX1" fmla="*/ 1693526 w 1693525"/>
                <a:gd name="connsiteY1" fmla="*/ 0 h 1506115"/>
                <a:gd name="connsiteX2" fmla="*/ 0 w 1693525"/>
                <a:gd name="connsiteY2" fmla="*/ 0 h 1506115"/>
                <a:gd name="connsiteX3" fmla="*/ 846763 w 1693525"/>
                <a:gd name="connsiteY3" fmla="*/ 1506116 h 1506115"/>
                <a:gd name="connsiteX4" fmla="*/ 846763 w 1693525"/>
                <a:gd name="connsiteY4" fmla="*/ 1506116 h 1506115"/>
                <a:gd name="connsiteX5" fmla="*/ 846763 w 1693525"/>
                <a:gd name="connsiteY5" fmla="*/ 1506116 h 150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506115">
                  <a:moveTo>
                    <a:pt x="846763" y="1506116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506116"/>
                  </a:lnTo>
                  <a:lnTo>
                    <a:pt x="846763" y="1506116"/>
                  </a:lnTo>
                  <a:lnTo>
                    <a:pt x="846763" y="1506116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6C614891-29BA-4673-8589-4054FF5FF854}"/>
                </a:ext>
              </a:extLst>
            </p:cNvPr>
            <p:cNvSpPr/>
            <p:nvPr userDrawn="1"/>
          </p:nvSpPr>
          <p:spPr>
            <a:xfrm flipH="1">
              <a:off x="297" y="-534"/>
              <a:ext cx="1136681" cy="1903793"/>
            </a:xfrm>
            <a:custGeom>
              <a:avLst/>
              <a:gdLst>
                <a:gd name="connsiteX0" fmla="*/ 0 w 6874055"/>
                <a:gd name="connsiteY0" fmla="*/ 0 h 12074387"/>
                <a:gd name="connsiteX1" fmla="*/ 88872 w 6874055"/>
                <a:gd name="connsiteY1" fmla="*/ 157000 h 12074387"/>
                <a:gd name="connsiteX2" fmla="*/ 161950 w 6874055"/>
                <a:gd name="connsiteY2" fmla="*/ 157000 h 12074387"/>
                <a:gd name="connsiteX3" fmla="*/ 6873821 w 6874055"/>
                <a:gd name="connsiteY3" fmla="*/ 12074387 h 12074387"/>
                <a:gd name="connsiteX4" fmla="*/ 6874056 w 6874055"/>
                <a:gd name="connsiteY4" fmla="*/ 12074387 h 12074387"/>
                <a:gd name="connsiteX5" fmla="*/ 6874056 w 6874055"/>
                <a:gd name="connsiteY5" fmla="*/ 11525123 h 12074387"/>
                <a:gd name="connsiteX6" fmla="*/ 372698 w 6874055"/>
                <a:gd name="connsiteY6" fmla="*/ 0 h 12074387"/>
                <a:gd name="connsiteX7" fmla="*/ 0 w 6874055"/>
                <a:gd name="connsiteY7" fmla="*/ 0 h 1207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74055" h="12074387">
                  <a:moveTo>
                    <a:pt x="0" y="0"/>
                  </a:moveTo>
                  <a:lnTo>
                    <a:pt x="88872" y="157000"/>
                  </a:lnTo>
                  <a:lnTo>
                    <a:pt x="161950" y="157000"/>
                  </a:lnTo>
                  <a:lnTo>
                    <a:pt x="6873821" y="12074387"/>
                  </a:lnTo>
                  <a:lnTo>
                    <a:pt x="6874056" y="12074387"/>
                  </a:lnTo>
                  <a:lnTo>
                    <a:pt x="6874056" y="11525123"/>
                  </a:lnTo>
                  <a:lnTo>
                    <a:pt x="37269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0000">
                  <a:schemeClr val="accent2"/>
                </a:gs>
                <a:gs pos="97000">
                  <a:schemeClr val="bg1"/>
                </a:gs>
              </a:gsLst>
              <a:lin ang="5400000" scaled="1"/>
            </a:gra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41448086-BDF9-41FB-BA63-FD550A476E77}"/>
                </a:ext>
              </a:extLst>
            </p:cNvPr>
            <p:cNvSpPr/>
            <p:nvPr userDrawn="1"/>
          </p:nvSpPr>
          <p:spPr>
            <a:xfrm flipH="1">
              <a:off x="765958" y="-534"/>
              <a:ext cx="307598" cy="264791"/>
            </a:xfrm>
            <a:custGeom>
              <a:avLst/>
              <a:gdLst>
                <a:gd name="connsiteX0" fmla="*/ 0 w 1860191"/>
                <a:gd name="connsiteY0" fmla="*/ 0 h 1679381"/>
                <a:gd name="connsiteX1" fmla="*/ 941764 w 1860191"/>
                <a:gd name="connsiteY1" fmla="*/ 1679382 h 1679381"/>
                <a:gd name="connsiteX2" fmla="*/ 1860191 w 1860191"/>
                <a:gd name="connsiteY2" fmla="*/ 0 h 1679381"/>
                <a:gd name="connsiteX3" fmla="*/ 0 w 1860191"/>
                <a:gd name="connsiteY3" fmla="*/ 0 h 167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191" h="1679381">
                  <a:moveTo>
                    <a:pt x="0" y="0"/>
                  </a:moveTo>
                  <a:lnTo>
                    <a:pt x="941764" y="1679382"/>
                  </a:lnTo>
                  <a:lnTo>
                    <a:pt x="1860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7CBE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391B16A3-A3F0-446A-97B7-CF36A77B9826}"/>
                </a:ext>
              </a:extLst>
            </p:cNvPr>
            <p:cNvSpPr/>
            <p:nvPr userDrawn="1"/>
          </p:nvSpPr>
          <p:spPr>
            <a:xfrm flipH="1">
              <a:off x="297" y="-534"/>
              <a:ext cx="1179404" cy="712677"/>
            </a:xfrm>
            <a:custGeom>
              <a:avLst/>
              <a:gdLst>
                <a:gd name="connsiteX0" fmla="*/ 2504222 w 7132422"/>
                <a:gd name="connsiteY0" fmla="*/ 0 h 4519998"/>
                <a:gd name="connsiteX1" fmla="*/ 0 w 7132422"/>
                <a:gd name="connsiteY1" fmla="*/ 4519998 h 4519998"/>
                <a:gd name="connsiteX2" fmla="*/ 7132422 w 7132422"/>
                <a:gd name="connsiteY2" fmla="*/ 4519998 h 4519998"/>
                <a:gd name="connsiteX3" fmla="*/ 7132422 w 7132422"/>
                <a:gd name="connsiteY3" fmla="*/ 0 h 4519998"/>
                <a:gd name="connsiteX4" fmla="*/ 2504222 w 7132422"/>
                <a:gd name="connsiteY4" fmla="*/ 0 h 451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422" h="4519998">
                  <a:moveTo>
                    <a:pt x="2504222" y="0"/>
                  </a:moveTo>
                  <a:lnTo>
                    <a:pt x="0" y="4519998"/>
                  </a:lnTo>
                  <a:lnTo>
                    <a:pt x="7132422" y="4519998"/>
                  </a:lnTo>
                  <a:lnTo>
                    <a:pt x="7132422" y="0"/>
                  </a:lnTo>
                  <a:lnTo>
                    <a:pt x="2504222" y="0"/>
                  </a:lnTo>
                  <a:close/>
                </a:path>
              </a:pathLst>
            </a:custGeom>
            <a:solidFill>
              <a:srgbClr val="195AA3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99B5DE73-1185-4DC5-B217-86FE87C8AE75}"/>
                </a:ext>
              </a:extLst>
            </p:cNvPr>
            <p:cNvGrpSpPr/>
            <p:nvPr userDrawn="1"/>
          </p:nvGrpSpPr>
          <p:grpSpPr>
            <a:xfrm rot="10800000" flipV="1">
              <a:off x="12800" y="709839"/>
              <a:ext cx="656124" cy="953642"/>
              <a:chOff x="20408681" y="280402"/>
              <a:chExt cx="3932780" cy="6224603"/>
            </a:xfrm>
            <a:gradFill>
              <a:gsLst>
                <a:gs pos="0">
                  <a:srgbClr val="ECECEC">
                    <a:alpha val="24000"/>
                  </a:srgbClr>
                </a:gs>
                <a:gs pos="35000">
                  <a:schemeClr val="bg1">
                    <a:lumMod val="95000"/>
                  </a:schemeClr>
                </a:gs>
                <a:gs pos="97000">
                  <a:schemeClr val="bg1"/>
                </a:gs>
                <a:gs pos="63000">
                  <a:schemeClr val="bg1">
                    <a:lumMod val="95000"/>
                  </a:schemeClr>
                </a:gs>
              </a:gsLst>
              <a:lin ang="5400000" scaled="1"/>
            </a:gradFill>
          </p:grpSpPr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1B7F983-21B1-417F-984A-D42835BA306A}"/>
                  </a:ext>
                </a:extLst>
              </p:cNvPr>
              <p:cNvSpPr/>
              <p:nvPr userDrawn="1"/>
            </p:nvSpPr>
            <p:spPr>
              <a:xfrm>
                <a:off x="20408681" y="280402"/>
                <a:ext cx="1702955" cy="1496686"/>
              </a:xfrm>
              <a:custGeom>
                <a:avLst/>
                <a:gdLst>
                  <a:gd name="connsiteX0" fmla="*/ 851478 w 1702955"/>
                  <a:gd name="connsiteY0" fmla="*/ 1496687 h 1496686"/>
                  <a:gd name="connsiteX1" fmla="*/ 1702955 w 1702955"/>
                  <a:gd name="connsiteY1" fmla="*/ 0 h 1496686"/>
                  <a:gd name="connsiteX2" fmla="*/ 0 w 1702955"/>
                  <a:gd name="connsiteY2" fmla="*/ 0 h 1496686"/>
                  <a:gd name="connsiteX3" fmla="*/ 851478 w 1702955"/>
                  <a:gd name="connsiteY3" fmla="*/ 1496687 h 1496686"/>
                  <a:gd name="connsiteX4" fmla="*/ 851478 w 1702955"/>
                  <a:gd name="connsiteY4" fmla="*/ 1496687 h 1496686"/>
                  <a:gd name="connsiteX5" fmla="*/ 851478 w 170295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2955" h="1496686">
                    <a:moveTo>
                      <a:pt x="851478" y="1496687"/>
                    </a:moveTo>
                    <a:lnTo>
                      <a:pt x="1702955" y="0"/>
                    </a:lnTo>
                    <a:lnTo>
                      <a:pt x="0" y="0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45A60956-D940-48F5-A429-AFDCD3A00BB1}"/>
                  </a:ext>
                </a:extLst>
              </p:cNvPr>
              <p:cNvSpPr/>
              <p:nvPr userDrawn="1"/>
            </p:nvSpPr>
            <p:spPr>
              <a:xfrm>
                <a:off x="21353746" y="1853231"/>
                <a:ext cx="1693525" cy="1496451"/>
              </a:xfrm>
              <a:custGeom>
                <a:avLst/>
                <a:gdLst>
                  <a:gd name="connsiteX0" fmla="*/ 846763 w 1693525"/>
                  <a:gd name="connsiteY0" fmla="*/ 1496451 h 1496451"/>
                  <a:gd name="connsiteX1" fmla="*/ 1693526 w 1693525"/>
                  <a:gd name="connsiteY1" fmla="*/ 0 h 1496451"/>
                  <a:gd name="connsiteX2" fmla="*/ 0 w 1693525"/>
                  <a:gd name="connsiteY2" fmla="*/ 0 h 1496451"/>
                  <a:gd name="connsiteX3" fmla="*/ 846763 w 1693525"/>
                  <a:gd name="connsiteY3" fmla="*/ 1496451 h 1496451"/>
                  <a:gd name="connsiteX4" fmla="*/ 846763 w 1693525"/>
                  <a:gd name="connsiteY4" fmla="*/ 1496451 h 1496451"/>
                  <a:gd name="connsiteX5" fmla="*/ 846763 w 1693525"/>
                  <a:gd name="connsiteY5" fmla="*/ 1496451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451">
                    <a:moveTo>
                      <a:pt x="846763" y="1496451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AA2F6015-A880-4B18-A3B2-D012C472B35C}"/>
                  </a:ext>
                </a:extLst>
              </p:cNvPr>
              <p:cNvSpPr/>
              <p:nvPr userDrawn="1"/>
            </p:nvSpPr>
            <p:spPr>
              <a:xfrm>
                <a:off x="22289381" y="3416396"/>
                <a:ext cx="1693525" cy="1506115"/>
              </a:xfrm>
              <a:custGeom>
                <a:avLst/>
                <a:gdLst>
                  <a:gd name="connsiteX0" fmla="*/ 846763 w 1693525"/>
                  <a:gd name="connsiteY0" fmla="*/ 1506116 h 1506115"/>
                  <a:gd name="connsiteX1" fmla="*/ 1693526 w 1693525"/>
                  <a:gd name="connsiteY1" fmla="*/ 0 h 1506115"/>
                  <a:gd name="connsiteX2" fmla="*/ 0 w 1693525"/>
                  <a:gd name="connsiteY2" fmla="*/ 0 h 1506115"/>
                  <a:gd name="connsiteX3" fmla="*/ 846763 w 1693525"/>
                  <a:gd name="connsiteY3" fmla="*/ 1506116 h 1506115"/>
                  <a:gd name="connsiteX4" fmla="*/ 846763 w 1693525"/>
                  <a:gd name="connsiteY4" fmla="*/ 1506116 h 1506115"/>
                  <a:gd name="connsiteX5" fmla="*/ 846763 w 1693525"/>
                  <a:gd name="connsiteY5" fmla="*/ 1506116 h 150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5">
                    <a:moveTo>
                      <a:pt x="846763" y="1506116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F360C44-304B-4EBE-A169-617A0D5ACCF4}"/>
                  </a:ext>
                </a:extLst>
              </p:cNvPr>
              <p:cNvSpPr/>
              <p:nvPr userDrawn="1"/>
            </p:nvSpPr>
            <p:spPr>
              <a:xfrm>
                <a:off x="22289381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1496687 h 1496686"/>
                  <a:gd name="connsiteX1" fmla="*/ 1693526 w 1693525"/>
                  <a:gd name="connsiteY1" fmla="*/ 0 h 1496686"/>
                  <a:gd name="connsiteX2" fmla="*/ 0 w 1693525"/>
                  <a:gd name="connsiteY2" fmla="*/ 0 h 1496686"/>
                  <a:gd name="connsiteX3" fmla="*/ 846763 w 1693525"/>
                  <a:gd name="connsiteY3" fmla="*/ 1496687 h 1496686"/>
                  <a:gd name="connsiteX4" fmla="*/ 846763 w 1693525"/>
                  <a:gd name="connsiteY4" fmla="*/ 1496687 h 1496686"/>
                  <a:gd name="connsiteX5" fmla="*/ 846763 w 169352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1496687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D57FDD86-5DE2-455F-87A3-D2187845A473}"/>
                  </a:ext>
                </a:extLst>
              </p:cNvPr>
              <p:cNvSpPr/>
              <p:nvPr userDrawn="1"/>
            </p:nvSpPr>
            <p:spPr>
              <a:xfrm>
                <a:off x="21353746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0 h 1496686"/>
                  <a:gd name="connsiteX1" fmla="*/ 0 w 1693525"/>
                  <a:gd name="connsiteY1" fmla="*/ 1496687 h 1496686"/>
                  <a:gd name="connsiteX2" fmla="*/ 1693526 w 1693525"/>
                  <a:gd name="connsiteY2" fmla="*/ 1496687 h 1496686"/>
                  <a:gd name="connsiteX3" fmla="*/ 846763 w 1693525"/>
                  <a:gd name="connsiteY3" fmla="*/ 0 h 1496686"/>
                  <a:gd name="connsiteX4" fmla="*/ 846763 w 1693525"/>
                  <a:gd name="connsiteY4" fmla="*/ 0 h 1496686"/>
                  <a:gd name="connsiteX5" fmla="*/ 846763 w 1693525"/>
                  <a:gd name="connsiteY5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0"/>
                    </a:moveTo>
                    <a:lnTo>
                      <a:pt x="0" y="1496687"/>
                    </a:lnTo>
                    <a:lnTo>
                      <a:pt x="1693526" y="1496687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6B7C7690-5D83-4E10-ACAF-89775BDDFAE6}"/>
                  </a:ext>
                </a:extLst>
              </p:cNvPr>
              <p:cNvSpPr/>
              <p:nvPr userDrawn="1"/>
            </p:nvSpPr>
            <p:spPr>
              <a:xfrm>
                <a:off x="22289381" y="1853231"/>
                <a:ext cx="1693525" cy="1506116"/>
              </a:xfrm>
              <a:custGeom>
                <a:avLst/>
                <a:gdLst>
                  <a:gd name="connsiteX0" fmla="*/ 846763 w 1693525"/>
                  <a:gd name="connsiteY0" fmla="*/ 0 h 1506116"/>
                  <a:gd name="connsiteX1" fmla="*/ 0 w 1693525"/>
                  <a:gd name="connsiteY1" fmla="*/ 1506116 h 1506116"/>
                  <a:gd name="connsiteX2" fmla="*/ 1693526 w 1693525"/>
                  <a:gd name="connsiteY2" fmla="*/ 1506116 h 1506116"/>
                  <a:gd name="connsiteX3" fmla="*/ 846763 w 1693525"/>
                  <a:gd name="connsiteY3" fmla="*/ 0 h 1506116"/>
                  <a:gd name="connsiteX4" fmla="*/ 846763 w 1693525"/>
                  <a:gd name="connsiteY4" fmla="*/ 0 h 1506116"/>
                  <a:gd name="connsiteX5" fmla="*/ 846763 w 1693525"/>
                  <a:gd name="connsiteY5" fmla="*/ 0 h 150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6">
                    <a:moveTo>
                      <a:pt x="846763" y="0"/>
                    </a:moveTo>
                    <a:lnTo>
                      <a:pt x="0" y="1506116"/>
                    </a:lnTo>
                    <a:lnTo>
                      <a:pt x="1693526" y="1506116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5ECC2B07-49DF-4AC8-B2F9-448832FE4BF2}"/>
                  </a:ext>
                </a:extLst>
              </p:cNvPr>
              <p:cNvSpPr/>
              <p:nvPr userDrawn="1"/>
            </p:nvSpPr>
            <p:spPr>
              <a:xfrm>
                <a:off x="23225017" y="5008319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0 h 1496686"/>
                  <a:gd name="connsiteX1" fmla="*/ 0 w 1116444"/>
                  <a:gd name="connsiteY1" fmla="*/ 0 h 1496686"/>
                  <a:gd name="connsiteX2" fmla="*/ 846763 w 1116444"/>
                  <a:gd name="connsiteY2" fmla="*/ 1496686 h 1496686"/>
                  <a:gd name="connsiteX3" fmla="*/ 1116444 w 1116444"/>
                  <a:gd name="connsiteY3" fmla="*/ 1020265 h 1496686"/>
                  <a:gd name="connsiteX4" fmla="*/ 1116444 w 1116444"/>
                  <a:gd name="connsiteY4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686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7A639B0-9B20-4B0A-B801-39E75714E1CC}"/>
                  </a:ext>
                </a:extLst>
              </p:cNvPr>
              <p:cNvSpPr/>
              <p:nvPr userDrawn="1"/>
            </p:nvSpPr>
            <p:spPr>
              <a:xfrm>
                <a:off x="23225017" y="3426060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476423 h 1496451"/>
                  <a:gd name="connsiteX1" fmla="*/ 846763 w 1116444"/>
                  <a:gd name="connsiteY1" fmla="*/ 0 h 1496451"/>
                  <a:gd name="connsiteX2" fmla="*/ 0 w 1116444"/>
                  <a:gd name="connsiteY2" fmla="*/ 1496451 h 1496451"/>
                  <a:gd name="connsiteX3" fmla="*/ 1116444 w 1116444"/>
                  <a:gd name="connsiteY3" fmla="*/ 1496451 h 1496451"/>
                  <a:gd name="connsiteX4" fmla="*/ 1116444 w 1116444"/>
                  <a:gd name="connsiteY4" fmla="*/ 476423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476423"/>
                    </a:moveTo>
                    <a:lnTo>
                      <a:pt x="846763" y="0"/>
                    </a:lnTo>
                    <a:lnTo>
                      <a:pt x="0" y="1496451"/>
                    </a:lnTo>
                    <a:lnTo>
                      <a:pt x="1116444" y="1496451"/>
                    </a:lnTo>
                    <a:lnTo>
                      <a:pt x="1116444" y="476423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2DAA02CF-8DB5-49EC-A7C4-8167C816FAD0}"/>
                  </a:ext>
                </a:extLst>
              </p:cNvPr>
              <p:cNvSpPr/>
              <p:nvPr userDrawn="1"/>
            </p:nvSpPr>
            <p:spPr>
              <a:xfrm>
                <a:off x="23225017" y="1853231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0 h 1496451"/>
                  <a:gd name="connsiteX1" fmla="*/ 0 w 1116444"/>
                  <a:gd name="connsiteY1" fmla="*/ 0 h 1496451"/>
                  <a:gd name="connsiteX2" fmla="*/ 846763 w 1116444"/>
                  <a:gd name="connsiteY2" fmla="*/ 1496451 h 1496451"/>
                  <a:gd name="connsiteX3" fmla="*/ 1116444 w 1116444"/>
                  <a:gd name="connsiteY3" fmla="*/ 1020265 h 1496451"/>
                  <a:gd name="connsiteX4" fmla="*/ 1116444 w 1116444"/>
                  <a:gd name="connsiteY4" fmla="*/ 0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451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848A605D-9082-47B6-95B6-238BA356F92A}"/>
                  </a:ext>
                </a:extLst>
              </p:cNvPr>
              <p:cNvSpPr/>
              <p:nvPr userDrawn="1"/>
            </p:nvSpPr>
            <p:spPr>
              <a:xfrm>
                <a:off x="23225017" y="280402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476422 h 1496686"/>
                  <a:gd name="connsiteX1" fmla="*/ 846763 w 1116444"/>
                  <a:gd name="connsiteY1" fmla="*/ 0 h 1496686"/>
                  <a:gd name="connsiteX2" fmla="*/ 0 w 1116444"/>
                  <a:gd name="connsiteY2" fmla="*/ 1496687 h 1496686"/>
                  <a:gd name="connsiteX3" fmla="*/ 1116444 w 1116444"/>
                  <a:gd name="connsiteY3" fmla="*/ 1496687 h 1496686"/>
                  <a:gd name="connsiteX4" fmla="*/ 1116444 w 1116444"/>
                  <a:gd name="connsiteY4" fmla="*/ 476422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476422"/>
                    </a:moveTo>
                    <a:lnTo>
                      <a:pt x="846763" y="0"/>
                    </a:lnTo>
                    <a:lnTo>
                      <a:pt x="0" y="1496687"/>
                    </a:lnTo>
                    <a:lnTo>
                      <a:pt x="1116444" y="1496687"/>
                    </a:lnTo>
                    <a:lnTo>
                      <a:pt x="1116444" y="476422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883" y="271562"/>
            <a:ext cx="7604869" cy="98588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460814FE-96AE-4F75-8909-E95A821BBE14}"/>
              </a:ext>
            </a:extLst>
          </p:cNvPr>
          <p:cNvSpPr>
            <a:spLocks/>
          </p:cNvSpPr>
          <p:nvPr userDrawn="1"/>
        </p:nvSpPr>
        <p:spPr bwMode="auto">
          <a:xfrm>
            <a:off x="0" y="4581129"/>
            <a:ext cx="9334500" cy="52895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ABA7FB49-023B-47A8-B8D9-E3A7A90FE278}"/>
              </a:ext>
            </a:extLst>
          </p:cNvPr>
          <p:cNvGrpSpPr/>
          <p:nvPr userDrawn="1"/>
        </p:nvGrpSpPr>
        <p:grpSpPr>
          <a:xfrm>
            <a:off x="7985296" y="4422295"/>
            <a:ext cx="1196326" cy="688674"/>
            <a:chOff x="20859549" y="11891884"/>
            <a:chExt cx="3125096" cy="1851897"/>
          </a:xfrm>
        </p:grpSpPr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26665BE6-DC94-4C23-9CF0-4A49C0133B90}"/>
                </a:ext>
              </a:extLst>
            </p:cNvPr>
            <p:cNvSpPr/>
            <p:nvPr userDrawn="1"/>
          </p:nvSpPr>
          <p:spPr>
            <a:xfrm>
              <a:off x="21903210" y="11894265"/>
              <a:ext cx="2081435" cy="1849516"/>
            </a:xfrm>
            <a:custGeom>
              <a:avLst/>
              <a:gdLst>
                <a:gd name="connsiteX0" fmla="*/ 849356 w 1684096"/>
                <a:gd name="connsiteY0" fmla="*/ 1496450 h 1496450"/>
                <a:gd name="connsiteX1" fmla="*/ 1684097 w 1684096"/>
                <a:gd name="connsiteY1" fmla="*/ 0 h 1496450"/>
                <a:gd name="connsiteX2" fmla="*/ 0 w 1684096"/>
                <a:gd name="connsiteY2" fmla="*/ 0 h 1496450"/>
                <a:gd name="connsiteX3" fmla="*/ 849356 w 1684096"/>
                <a:gd name="connsiteY3" fmla="*/ 1496450 h 1496450"/>
                <a:gd name="connsiteX4" fmla="*/ 849356 w 1684096"/>
                <a:gd name="connsiteY4" fmla="*/ 1496450 h 1496450"/>
                <a:gd name="connsiteX5" fmla="*/ 849356 w 1684096"/>
                <a:gd name="connsiteY5" fmla="*/ 1496450 h 1496450"/>
                <a:gd name="connsiteX0" fmla="*/ 84357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5" fmla="*/ 843576 w 1684097"/>
                <a:gd name="connsiteY5" fmla="*/ 1496450 h 1496450"/>
                <a:gd name="connsiteX0" fmla="*/ 995783 w 1684097"/>
                <a:gd name="connsiteY0" fmla="*/ 1500303 h 1500303"/>
                <a:gd name="connsiteX1" fmla="*/ 1684097 w 1684097"/>
                <a:gd name="connsiteY1" fmla="*/ 0 h 1500303"/>
                <a:gd name="connsiteX2" fmla="*/ 0 w 1684097"/>
                <a:gd name="connsiteY2" fmla="*/ 0 h 1500303"/>
                <a:gd name="connsiteX3" fmla="*/ 849356 w 1684097"/>
                <a:gd name="connsiteY3" fmla="*/ 1496450 h 1500303"/>
                <a:gd name="connsiteX4" fmla="*/ 849356 w 1684097"/>
                <a:gd name="connsiteY4" fmla="*/ 1496450 h 1500303"/>
                <a:gd name="connsiteX5" fmla="*/ 995783 w 1684097"/>
                <a:gd name="connsiteY5" fmla="*/ 1500303 h 1500303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1117164 w 1684097"/>
                <a:gd name="connsiteY0" fmla="*/ 147333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1117164 w 1684097"/>
                <a:gd name="connsiteY4" fmla="*/ 147333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097" h="1496450">
                  <a:moveTo>
                    <a:pt x="849356" y="1496450"/>
                  </a:moveTo>
                  <a:lnTo>
                    <a:pt x="1684097" y="0"/>
                  </a:lnTo>
                  <a:lnTo>
                    <a:pt x="0" y="0"/>
                  </a:lnTo>
                  <a:lnTo>
                    <a:pt x="849356" y="1496450"/>
                  </a:lnTo>
                  <a:close/>
                </a:path>
              </a:pathLst>
            </a:custGeom>
            <a:solidFill>
              <a:srgbClr val="BF3156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74F4015B-0BDB-4F96-B4D4-26AD6766EA30}"/>
                </a:ext>
              </a:extLst>
            </p:cNvPr>
            <p:cNvSpPr/>
            <p:nvPr userDrawn="1"/>
          </p:nvSpPr>
          <p:spPr>
            <a:xfrm>
              <a:off x="20859549" y="11891884"/>
              <a:ext cx="2093089" cy="1849516"/>
            </a:xfrm>
            <a:custGeom>
              <a:avLst/>
              <a:gdLst>
                <a:gd name="connsiteX0" fmla="*/ 846999 w 1693526"/>
                <a:gd name="connsiteY0" fmla="*/ 0 h 1496450"/>
                <a:gd name="connsiteX1" fmla="*/ 0 w 1693526"/>
                <a:gd name="connsiteY1" fmla="*/ 1496450 h 1496450"/>
                <a:gd name="connsiteX2" fmla="*/ 1693526 w 1693526"/>
                <a:gd name="connsiteY2" fmla="*/ 1496450 h 1496450"/>
                <a:gd name="connsiteX3" fmla="*/ 846999 w 1693526"/>
                <a:gd name="connsiteY3" fmla="*/ 0 h 1496450"/>
                <a:gd name="connsiteX4" fmla="*/ 846999 w 1693526"/>
                <a:gd name="connsiteY4" fmla="*/ 0 h 1496450"/>
                <a:gd name="connsiteX5" fmla="*/ 846999 w 1693526"/>
                <a:gd name="connsiteY5" fmla="*/ 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6" h="1496450">
                  <a:moveTo>
                    <a:pt x="846999" y="0"/>
                  </a:moveTo>
                  <a:lnTo>
                    <a:pt x="0" y="1496450"/>
                  </a:lnTo>
                  <a:lnTo>
                    <a:pt x="1693526" y="1496450"/>
                  </a:lnTo>
                  <a:lnTo>
                    <a:pt x="846999" y="0"/>
                  </a:lnTo>
                  <a:lnTo>
                    <a:pt x="846999" y="0"/>
                  </a:lnTo>
                  <a:lnTo>
                    <a:pt x="846999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</p:grpSp>
      <p:sp>
        <p:nvSpPr>
          <p:cNvPr id="52" name="Rectangle 7">
            <a:extLst>
              <a:ext uri="{FF2B5EF4-FFF2-40B4-BE49-F238E27FC236}">
                <a16:creationId xmlns:a16="http://schemas.microsoft.com/office/drawing/2014/main" id="{89990A74-66A8-475C-93EE-58EE071997C0}"/>
              </a:ext>
            </a:extLst>
          </p:cNvPr>
          <p:cNvSpPr>
            <a:spLocks/>
          </p:cNvSpPr>
          <p:nvPr userDrawn="1"/>
        </p:nvSpPr>
        <p:spPr bwMode="auto">
          <a:xfrm>
            <a:off x="8255807" y="-15976"/>
            <a:ext cx="562136" cy="10272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sp>
        <p:nvSpPr>
          <p:cNvPr id="53" name="Rectangle 4">
            <a:extLst>
              <a:ext uri="{FF2B5EF4-FFF2-40B4-BE49-F238E27FC236}">
                <a16:creationId xmlns:a16="http://schemas.microsoft.com/office/drawing/2014/main" id="{551E7DFD-1DA2-458A-874F-06E258C5A4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8655" y="4624073"/>
            <a:ext cx="796799" cy="372663"/>
          </a:xfrm>
          <a:prstGeom prst="rect">
            <a:avLst/>
          </a:prstGeom>
        </p:spPr>
        <p:txBody>
          <a:bodyPr/>
          <a:lstStyle>
            <a:lvl1pPr algn="ctr">
              <a:defRPr sz="2008" b="1" i="0">
                <a:solidFill>
                  <a:srgbClr val="FFFFFF"/>
                </a:solidFill>
                <a:latin typeface="Montserrat" charset="0"/>
                <a:ea typeface="Titillium" pitchFamily="2" charset="0"/>
                <a:cs typeface="Titillium" pitchFamily="2" charset="0"/>
                <a:sym typeface="Poppins" charset="0"/>
              </a:defRPr>
            </a:lvl1pPr>
          </a:lstStyle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F7454A88-324A-4DCA-8FD2-8F6895D958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022" y="4692557"/>
            <a:ext cx="1796873" cy="324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74285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o 44">
            <a:extLst>
              <a:ext uri="{FF2B5EF4-FFF2-40B4-BE49-F238E27FC236}">
                <a16:creationId xmlns:a16="http://schemas.microsoft.com/office/drawing/2014/main" id="{606C5824-05EE-4C8C-A3BF-CD657EE53C37}"/>
              </a:ext>
            </a:extLst>
          </p:cNvPr>
          <p:cNvGrpSpPr/>
          <p:nvPr userDrawn="1"/>
        </p:nvGrpSpPr>
        <p:grpSpPr>
          <a:xfrm>
            <a:off x="0" y="-1884"/>
            <a:ext cx="1884776" cy="3074235"/>
            <a:chOff x="0" y="-1884"/>
            <a:chExt cx="2214582" cy="3612178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E4D615D9-20EB-4A1F-800F-AEAD554AB648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9630" y="343"/>
              <a:ext cx="1143492" cy="195391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09F0092D-5B6C-473B-A32D-A4F6980C0AF6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2799" y="343"/>
              <a:ext cx="1204046" cy="204331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B6780D4-3798-453E-BA52-8DFC1EC994A8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589" y="343"/>
              <a:ext cx="1260657" cy="210491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7373427E-6FFB-429C-B26A-72AA228D3B8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1318361" cy="216420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44DF09CB-613A-4E6F-9118-EA24D7D656EE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2064" y="343"/>
              <a:ext cx="1383630" cy="231136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B785A207-4AD0-4FD1-ACEC-F3D75553F0B0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433954" cy="23758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0A6ABA4-45C4-4B7E-991D-313A14C7A9C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7056" y="3434"/>
              <a:ext cx="1480622" cy="243746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0454E664-0E1B-479C-8E24-5FDAD790165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549078" cy="254052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80EE20DB-1327-4204-A2D6-07DAB527AD28}"/>
                </a:ext>
              </a:extLst>
            </p:cNvPr>
            <p:cNvCxnSpPr>
              <a:cxnSpLocks/>
              <a:endCxn id="28" idx="1"/>
            </p:cNvCxnSpPr>
            <p:nvPr userDrawn="1"/>
          </p:nvCxnSpPr>
          <p:spPr bwMode="auto">
            <a:xfrm flipH="1">
              <a:off x="11232" y="3434"/>
              <a:ext cx="1591570" cy="26695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A48646C4-BD49-4EA4-9E45-13CFE7735FCB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232" y="3434"/>
              <a:ext cx="1645294" cy="270582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8B05BD6D-6299-4E91-945C-457286241822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4731" y="-1884"/>
              <a:ext cx="1701196" cy="280508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B0ADAE2-7DFD-4F83-9E5F-A3BC53905161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753606" cy="289504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CB63CA2-6D31-4E42-B848-8934A02D83F1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815005" cy="297694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9D8ECA91-2913-4CCA-A918-0E88FECEEFFB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-1884"/>
              <a:ext cx="1871168" cy="308175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4084F7A5-3984-4B44-A39A-C2FBB693E2BE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922454" cy="31734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9C40FEA-E79E-4C67-9D72-A5D336214417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133" y="343"/>
              <a:ext cx="1980877" cy="3277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ED552BEC-0DEB-454A-B244-9DF7C0924FD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2032126" cy="335353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D6AE95D-AB74-4B85-8663-F75A64308923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096577" cy="344847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774C4757-D987-43B8-B3D7-3D90D5BBA87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150302" cy="352899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27C246A8-ABC2-48B0-8867-20B4055EB412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122" y="343"/>
              <a:ext cx="2197460" cy="3609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4339FDFE-F3EA-4DB1-BFD5-5B6A5F944DED}"/>
                </a:ext>
              </a:extLst>
            </p:cNvPr>
            <p:cNvSpPr/>
            <p:nvPr userDrawn="1"/>
          </p:nvSpPr>
          <p:spPr>
            <a:xfrm flipH="1">
              <a:off x="0" y="712143"/>
              <a:ext cx="1184339" cy="1960870"/>
            </a:xfrm>
            <a:custGeom>
              <a:avLst/>
              <a:gdLst>
                <a:gd name="connsiteX0" fmla="*/ 0 w 6044030"/>
                <a:gd name="connsiteY0" fmla="*/ 0 h 7701960"/>
                <a:gd name="connsiteX1" fmla="*/ 4360877 w 6044030"/>
                <a:gd name="connsiteY1" fmla="*/ 7701960 h 7701960"/>
                <a:gd name="connsiteX2" fmla="*/ 6044031 w 6044030"/>
                <a:gd name="connsiteY2" fmla="*/ 7701960 h 7701960"/>
                <a:gd name="connsiteX3" fmla="*/ 1707199 w 6044030"/>
                <a:gd name="connsiteY3" fmla="*/ 0 h 7701960"/>
                <a:gd name="connsiteX4" fmla="*/ 0 w 6044030"/>
                <a:gd name="connsiteY4" fmla="*/ 0 h 7701960"/>
                <a:gd name="connsiteX5" fmla="*/ 0 w 6044030"/>
                <a:gd name="connsiteY5" fmla="*/ 0 h 7701960"/>
                <a:gd name="connsiteX6" fmla="*/ 0 w 6044030"/>
                <a:gd name="connsiteY6" fmla="*/ 0 h 7701960"/>
                <a:gd name="connsiteX0" fmla="*/ 0 w 7162269"/>
                <a:gd name="connsiteY0" fmla="*/ 0 h 9656540"/>
                <a:gd name="connsiteX1" fmla="*/ 4360877 w 7162269"/>
                <a:gd name="connsiteY1" fmla="*/ 7701960 h 9656540"/>
                <a:gd name="connsiteX2" fmla="*/ 7162269 w 7162269"/>
                <a:gd name="connsiteY2" fmla="*/ 9656540 h 9656540"/>
                <a:gd name="connsiteX3" fmla="*/ 1707199 w 7162269"/>
                <a:gd name="connsiteY3" fmla="*/ 0 h 9656540"/>
                <a:gd name="connsiteX4" fmla="*/ 0 w 7162269"/>
                <a:gd name="connsiteY4" fmla="*/ 0 h 9656540"/>
                <a:gd name="connsiteX5" fmla="*/ 0 w 7162269"/>
                <a:gd name="connsiteY5" fmla="*/ 0 h 9656540"/>
                <a:gd name="connsiteX6" fmla="*/ 0 w 7162269"/>
                <a:gd name="connsiteY6" fmla="*/ 0 h 9656540"/>
                <a:gd name="connsiteX0" fmla="*/ 0 w 7162269"/>
                <a:gd name="connsiteY0" fmla="*/ 0 h 12436387"/>
                <a:gd name="connsiteX1" fmla="*/ 7094344 w 7162269"/>
                <a:gd name="connsiteY1" fmla="*/ 12436387 h 12436387"/>
                <a:gd name="connsiteX2" fmla="*/ 7162269 w 7162269"/>
                <a:gd name="connsiteY2" fmla="*/ 9656540 h 12436387"/>
                <a:gd name="connsiteX3" fmla="*/ 1707199 w 7162269"/>
                <a:gd name="connsiteY3" fmla="*/ 0 h 12436387"/>
                <a:gd name="connsiteX4" fmla="*/ 0 w 7162269"/>
                <a:gd name="connsiteY4" fmla="*/ 0 h 12436387"/>
                <a:gd name="connsiteX5" fmla="*/ 0 w 7162269"/>
                <a:gd name="connsiteY5" fmla="*/ 0 h 12436387"/>
                <a:gd name="connsiteX6" fmla="*/ 0 w 7162269"/>
                <a:gd name="connsiteY6" fmla="*/ 0 h 1243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2269" h="12436387">
                  <a:moveTo>
                    <a:pt x="0" y="0"/>
                  </a:moveTo>
                  <a:lnTo>
                    <a:pt x="7094344" y="12436387"/>
                  </a:lnTo>
                  <a:lnTo>
                    <a:pt x="7162269" y="9656540"/>
                  </a:lnTo>
                  <a:lnTo>
                    <a:pt x="170719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1A3C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2272986-CB10-4909-B13B-55460B80BD5B}"/>
                </a:ext>
              </a:extLst>
            </p:cNvPr>
            <p:cNvSpPr/>
            <p:nvPr userDrawn="1"/>
          </p:nvSpPr>
          <p:spPr>
            <a:xfrm flipH="1">
              <a:off x="214301" y="961621"/>
              <a:ext cx="280038" cy="235948"/>
            </a:xfrm>
            <a:custGeom>
              <a:avLst/>
              <a:gdLst>
                <a:gd name="connsiteX0" fmla="*/ 846763 w 1693525"/>
                <a:gd name="connsiteY0" fmla="*/ 1496451 h 1496451"/>
                <a:gd name="connsiteX1" fmla="*/ 1693526 w 1693525"/>
                <a:gd name="connsiteY1" fmla="*/ 0 h 1496451"/>
                <a:gd name="connsiteX2" fmla="*/ 0 w 1693525"/>
                <a:gd name="connsiteY2" fmla="*/ 0 h 1496451"/>
                <a:gd name="connsiteX3" fmla="*/ 846763 w 1693525"/>
                <a:gd name="connsiteY3" fmla="*/ 1496451 h 1496451"/>
                <a:gd name="connsiteX4" fmla="*/ 846763 w 1693525"/>
                <a:gd name="connsiteY4" fmla="*/ 1496451 h 1496451"/>
                <a:gd name="connsiteX5" fmla="*/ 846763 w 1693525"/>
                <a:gd name="connsiteY5" fmla="*/ 1496451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451">
                  <a:moveTo>
                    <a:pt x="846763" y="1496451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496451"/>
                  </a:lnTo>
                  <a:lnTo>
                    <a:pt x="846763" y="1496451"/>
                  </a:lnTo>
                  <a:lnTo>
                    <a:pt x="846763" y="1496451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C9DABCFB-F9E4-476E-8AAA-A92B4168B98D}"/>
                </a:ext>
              </a:extLst>
            </p:cNvPr>
            <p:cNvSpPr/>
            <p:nvPr userDrawn="1"/>
          </p:nvSpPr>
          <p:spPr>
            <a:xfrm flipH="1">
              <a:off x="59587" y="1208088"/>
              <a:ext cx="280038" cy="237472"/>
            </a:xfrm>
            <a:custGeom>
              <a:avLst/>
              <a:gdLst>
                <a:gd name="connsiteX0" fmla="*/ 846763 w 1693525"/>
                <a:gd name="connsiteY0" fmla="*/ 1506116 h 1506115"/>
                <a:gd name="connsiteX1" fmla="*/ 1693526 w 1693525"/>
                <a:gd name="connsiteY1" fmla="*/ 0 h 1506115"/>
                <a:gd name="connsiteX2" fmla="*/ 0 w 1693525"/>
                <a:gd name="connsiteY2" fmla="*/ 0 h 1506115"/>
                <a:gd name="connsiteX3" fmla="*/ 846763 w 1693525"/>
                <a:gd name="connsiteY3" fmla="*/ 1506116 h 1506115"/>
                <a:gd name="connsiteX4" fmla="*/ 846763 w 1693525"/>
                <a:gd name="connsiteY4" fmla="*/ 1506116 h 1506115"/>
                <a:gd name="connsiteX5" fmla="*/ 846763 w 1693525"/>
                <a:gd name="connsiteY5" fmla="*/ 1506116 h 150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506115">
                  <a:moveTo>
                    <a:pt x="846763" y="1506116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506116"/>
                  </a:lnTo>
                  <a:lnTo>
                    <a:pt x="846763" y="1506116"/>
                  </a:lnTo>
                  <a:lnTo>
                    <a:pt x="846763" y="1506116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6C614891-29BA-4673-8589-4054FF5FF854}"/>
                </a:ext>
              </a:extLst>
            </p:cNvPr>
            <p:cNvSpPr/>
            <p:nvPr userDrawn="1"/>
          </p:nvSpPr>
          <p:spPr>
            <a:xfrm flipH="1">
              <a:off x="297" y="-534"/>
              <a:ext cx="1136681" cy="1903793"/>
            </a:xfrm>
            <a:custGeom>
              <a:avLst/>
              <a:gdLst>
                <a:gd name="connsiteX0" fmla="*/ 0 w 6874055"/>
                <a:gd name="connsiteY0" fmla="*/ 0 h 12074387"/>
                <a:gd name="connsiteX1" fmla="*/ 88872 w 6874055"/>
                <a:gd name="connsiteY1" fmla="*/ 157000 h 12074387"/>
                <a:gd name="connsiteX2" fmla="*/ 161950 w 6874055"/>
                <a:gd name="connsiteY2" fmla="*/ 157000 h 12074387"/>
                <a:gd name="connsiteX3" fmla="*/ 6873821 w 6874055"/>
                <a:gd name="connsiteY3" fmla="*/ 12074387 h 12074387"/>
                <a:gd name="connsiteX4" fmla="*/ 6874056 w 6874055"/>
                <a:gd name="connsiteY4" fmla="*/ 12074387 h 12074387"/>
                <a:gd name="connsiteX5" fmla="*/ 6874056 w 6874055"/>
                <a:gd name="connsiteY5" fmla="*/ 11525123 h 12074387"/>
                <a:gd name="connsiteX6" fmla="*/ 372698 w 6874055"/>
                <a:gd name="connsiteY6" fmla="*/ 0 h 12074387"/>
                <a:gd name="connsiteX7" fmla="*/ 0 w 6874055"/>
                <a:gd name="connsiteY7" fmla="*/ 0 h 1207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74055" h="12074387">
                  <a:moveTo>
                    <a:pt x="0" y="0"/>
                  </a:moveTo>
                  <a:lnTo>
                    <a:pt x="88872" y="157000"/>
                  </a:lnTo>
                  <a:lnTo>
                    <a:pt x="161950" y="157000"/>
                  </a:lnTo>
                  <a:lnTo>
                    <a:pt x="6873821" y="12074387"/>
                  </a:lnTo>
                  <a:lnTo>
                    <a:pt x="6874056" y="12074387"/>
                  </a:lnTo>
                  <a:lnTo>
                    <a:pt x="6874056" y="11525123"/>
                  </a:lnTo>
                  <a:lnTo>
                    <a:pt x="37269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0000">
                  <a:schemeClr val="accent2"/>
                </a:gs>
                <a:gs pos="97000">
                  <a:schemeClr val="bg1"/>
                </a:gs>
              </a:gsLst>
              <a:lin ang="5400000" scaled="1"/>
            </a:gra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41448086-BDF9-41FB-BA63-FD550A476E77}"/>
                </a:ext>
              </a:extLst>
            </p:cNvPr>
            <p:cNvSpPr/>
            <p:nvPr userDrawn="1"/>
          </p:nvSpPr>
          <p:spPr>
            <a:xfrm flipH="1">
              <a:off x="765958" y="-534"/>
              <a:ext cx="307598" cy="264791"/>
            </a:xfrm>
            <a:custGeom>
              <a:avLst/>
              <a:gdLst>
                <a:gd name="connsiteX0" fmla="*/ 0 w 1860191"/>
                <a:gd name="connsiteY0" fmla="*/ 0 h 1679381"/>
                <a:gd name="connsiteX1" fmla="*/ 941764 w 1860191"/>
                <a:gd name="connsiteY1" fmla="*/ 1679382 h 1679381"/>
                <a:gd name="connsiteX2" fmla="*/ 1860191 w 1860191"/>
                <a:gd name="connsiteY2" fmla="*/ 0 h 1679381"/>
                <a:gd name="connsiteX3" fmla="*/ 0 w 1860191"/>
                <a:gd name="connsiteY3" fmla="*/ 0 h 167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191" h="1679381">
                  <a:moveTo>
                    <a:pt x="0" y="0"/>
                  </a:moveTo>
                  <a:lnTo>
                    <a:pt x="941764" y="1679382"/>
                  </a:lnTo>
                  <a:lnTo>
                    <a:pt x="1860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7CBE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391B16A3-A3F0-446A-97B7-CF36A77B9826}"/>
                </a:ext>
              </a:extLst>
            </p:cNvPr>
            <p:cNvSpPr/>
            <p:nvPr userDrawn="1"/>
          </p:nvSpPr>
          <p:spPr>
            <a:xfrm flipH="1">
              <a:off x="297" y="-534"/>
              <a:ext cx="1179404" cy="712677"/>
            </a:xfrm>
            <a:custGeom>
              <a:avLst/>
              <a:gdLst>
                <a:gd name="connsiteX0" fmla="*/ 2504222 w 7132422"/>
                <a:gd name="connsiteY0" fmla="*/ 0 h 4519998"/>
                <a:gd name="connsiteX1" fmla="*/ 0 w 7132422"/>
                <a:gd name="connsiteY1" fmla="*/ 4519998 h 4519998"/>
                <a:gd name="connsiteX2" fmla="*/ 7132422 w 7132422"/>
                <a:gd name="connsiteY2" fmla="*/ 4519998 h 4519998"/>
                <a:gd name="connsiteX3" fmla="*/ 7132422 w 7132422"/>
                <a:gd name="connsiteY3" fmla="*/ 0 h 4519998"/>
                <a:gd name="connsiteX4" fmla="*/ 2504222 w 7132422"/>
                <a:gd name="connsiteY4" fmla="*/ 0 h 451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422" h="4519998">
                  <a:moveTo>
                    <a:pt x="2504222" y="0"/>
                  </a:moveTo>
                  <a:lnTo>
                    <a:pt x="0" y="4519998"/>
                  </a:lnTo>
                  <a:lnTo>
                    <a:pt x="7132422" y="4519998"/>
                  </a:lnTo>
                  <a:lnTo>
                    <a:pt x="7132422" y="0"/>
                  </a:lnTo>
                  <a:lnTo>
                    <a:pt x="2504222" y="0"/>
                  </a:lnTo>
                  <a:close/>
                </a:path>
              </a:pathLst>
            </a:custGeom>
            <a:solidFill>
              <a:srgbClr val="195AA3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99B5DE73-1185-4DC5-B217-86FE87C8AE75}"/>
                </a:ext>
              </a:extLst>
            </p:cNvPr>
            <p:cNvGrpSpPr/>
            <p:nvPr userDrawn="1"/>
          </p:nvGrpSpPr>
          <p:grpSpPr>
            <a:xfrm rot="10800000" flipV="1">
              <a:off x="12800" y="709839"/>
              <a:ext cx="656124" cy="953642"/>
              <a:chOff x="20408681" y="280402"/>
              <a:chExt cx="3932780" cy="6224603"/>
            </a:xfrm>
            <a:gradFill>
              <a:gsLst>
                <a:gs pos="0">
                  <a:srgbClr val="ECECEC">
                    <a:alpha val="24000"/>
                  </a:srgbClr>
                </a:gs>
                <a:gs pos="35000">
                  <a:schemeClr val="bg1">
                    <a:lumMod val="95000"/>
                  </a:schemeClr>
                </a:gs>
                <a:gs pos="97000">
                  <a:schemeClr val="bg1"/>
                </a:gs>
                <a:gs pos="63000">
                  <a:schemeClr val="bg1">
                    <a:lumMod val="95000"/>
                  </a:schemeClr>
                </a:gs>
              </a:gsLst>
              <a:lin ang="5400000" scaled="1"/>
            </a:gradFill>
          </p:grpSpPr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1B7F983-21B1-417F-984A-D42835BA306A}"/>
                  </a:ext>
                </a:extLst>
              </p:cNvPr>
              <p:cNvSpPr/>
              <p:nvPr userDrawn="1"/>
            </p:nvSpPr>
            <p:spPr>
              <a:xfrm>
                <a:off x="20408681" y="280402"/>
                <a:ext cx="1702955" cy="1496686"/>
              </a:xfrm>
              <a:custGeom>
                <a:avLst/>
                <a:gdLst>
                  <a:gd name="connsiteX0" fmla="*/ 851478 w 1702955"/>
                  <a:gd name="connsiteY0" fmla="*/ 1496687 h 1496686"/>
                  <a:gd name="connsiteX1" fmla="*/ 1702955 w 1702955"/>
                  <a:gd name="connsiteY1" fmla="*/ 0 h 1496686"/>
                  <a:gd name="connsiteX2" fmla="*/ 0 w 1702955"/>
                  <a:gd name="connsiteY2" fmla="*/ 0 h 1496686"/>
                  <a:gd name="connsiteX3" fmla="*/ 851478 w 1702955"/>
                  <a:gd name="connsiteY3" fmla="*/ 1496687 h 1496686"/>
                  <a:gd name="connsiteX4" fmla="*/ 851478 w 1702955"/>
                  <a:gd name="connsiteY4" fmla="*/ 1496687 h 1496686"/>
                  <a:gd name="connsiteX5" fmla="*/ 851478 w 170295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2955" h="1496686">
                    <a:moveTo>
                      <a:pt x="851478" y="1496687"/>
                    </a:moveTo>
                    <a:lnTo>
                      <a:pt x="1702955" y="0"/>
                    </a:lnTo>
                    <a:lnTo>
                      <a:pt x="0" y="0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45A60956-D940-48F5-A429-AFDCD3A00BB1}"/>
                  </a:ext>
                </a:extLst>
              </p:cNvPr>
              <p:cNvSpPr/>
              <p:nvPr userDrawn="1"/>
            </p:nvSpPr>
            <p:spPr>
              <a:xfrm>
                <a:off x="21353746" y="1853231"/>
                <a:ext cx="1693525" cy="1496451"/>
              </a:xfrm>
              <a:custGeom>
                <a:avLst/>
                <a:gdLst>
                  <a:gd name="connsiteX0" fmla="*/ 846763 w 1693525"/>
                  <a:gd name="connsiteY0" fmla="*/ 1496451 h 1496451"/>
                  <a:gd name="connsiteX1" fmla="*/ 1693526 w 1693525"/>
                  <a:gd name="connsiteY1" fmla="*/ 0 h 1496451"/>
                  <a:gd name="connsiteX2" fmla="*/ 0 w 1693525"/>
                  <a:gd name="connsiteY2" fmla="*/ 0 h 1496451"/>
                  <a:gd name="connsiteX3" fmla="*/ 846763 w 1693525"/>
                  <a:gd name="connsiteY3" fmla="*/ 1496451 h 1496451"/>
                  <a:gd name="connsiteX4" fmla="*/ 846763 w 1693525"/>
                  <a:gd name="connsiteY4" fmla="*/ 1496451 h 1496451"/>
                  <a:gd name="connsiteX5" fmla="*/ 846763 w 1693525"/>
                  <a:gd name="connsiteY5" fmla="*/ 1496451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451">
                    <a:moveTo>
                      <a:pt x="846763" y="1496451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AA2F6015-A880-4B18-A3B2-D012C472B35C}"/>
                  </a:ext>
                </a:extLst>
              </p:cNvPr>
              <p:cNvSpPr/>
              <p:nvPr userDrawn="1"/>
            </p:nvSpPr>
            <p:spPr>
              <a:xfrm>
                <a:off x="22289381" y="3416396"/>
                <a:ext cx="1693525" cy="1506115"/>
              </a:xfrm>
              <a:custGeom>
                <a:avLst/>
                <a:gdLst>
                  <a:gd name="connsiteX0" fmla="*/ 846763 w 1693525"/>
                  <a:gd name="connsiteY0" fmla="*/ 1506116 h 1506115"/>
                  <a:gd name="connsiteX1" fmla="*/ 1693526 w 1693525"/>
                  <a:gd name="connsiteY1" fmla="*/ 0 h 1506115"/>
                  <a:gd name="connsiteX2" fmla="*/ 0 w 1693525"/>
                  <a:gd name="connsiteY2" fmla="*/ 0 h 1506115"/>
                  <a:gd name="connsiteX3" fmla="*/ 846763 w 1693525"/>
                  <a:gd name="connsiteY3" fmla="*/ 1506116 h 1506115"/>
                  <a:gd name="connsiteX4" fmla="*/ 846763 w 1693525"/>
                  <a:gd name="connsiteY4" fmla="*/ 1506116 h 1506115"/>
                  <a:gd name="connsiteX5" fmla="*/ 846763 w 1693525"/>
                  <a:gd name="connsiteY5" fmla="*/ 1506116 h 150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5">
                    <a:moveTo>
                      <a:pt x="846763" y="1506116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F360C44-304B-4EBE-A169-617A0D5ACCF4}"/>
                  </a:ext>
                </a:extLst>
              </p:cNvPr>
              <p:cNvSpPr/>
              <p:nvPr userDrawn="1"/>
            </p:nvSpPr>
            <p:spPr>
              <a:xfrm>
                <a:off x="22289381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1496687 h 1496686"/>
                  <a:gd name="connsiteX1" fmla="*/ 1693526 w 1693525"/>
                  <a:gd name="connsiteY1" fmla="*/ 0 h 1496686"/>
                  <a:gd name="connsiteX2" fmla="*/ 0 w 1693525"/>
                  <a:gd name="connsiteY2" fmla="*/ 0 h 1496686"/>
                  <a:gd name="connsiteX3" fmla="*/ 846763 w 1693525"/>
                  <a:gd name="connsiteY3" fmla="*/ 1496687 h 1496686"/>
                  <a:gd name="connsiteX4" fmla="*/ 846763 w 1693525"/>
                  <a:gd name="connsiteY4" fmla="*/ 1496687 h 1496686"/>
                  <a:gd name="connsiteX5" fmla="*/ 846763 w 169352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1496687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D57FDD86-5DE2-455F-87A3-D2187845A473}"/>
                  </a:ext>
                </a:extLst>
              </p:cNvPr>
              <p:cNvSpPr/>
              <p:nvPr userDrawn="1"/>
            </p:nvSpPr>
            <p:spPr>
              <a:xfrm>
                <a:off x="21353746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0 h 1496686"/>
                  <a:gd name="connsiteX1" fmla="*/ 0 w 1693525"/>
                  <a:gd name="connsiteY1" fmla="*/ 1496687 h 1496686"/>
                  <a:gd name="connsiteX2" fmla="*/ 1693526 w 1693525"/>
                  <a:gd name="connsiteY2" fmla="*/ 1496687 h 1496686"/>
                  <a:gd name="connsiteX3" fmla="*/ 846763 w 1693525"/>
                  <a:gd name="connsiteY3" fmla="*/ 0 h 1496686"/>
                  <a:gd name="connsiteX4" fmla="*/ 846763 w 1693525"/>
                  <a:gd name="connsiteY4" fmla="*/ 0 h 1496686"/>
                  <a:gd name="connsiteX5" fmla="*/ 846763 w 1693525"/>
                  <a:gd name="connsiteY5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0"/>
                    </a:moveTo>
                    <a:lnTo>
                      <a:pt x="0" y="1496687"/>
                    </a:lnTo>
                    <a:lnTo>
                      <a:pt x="1693526" y="1496687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6B7C7690-5D83-4E10-ACAF-89775BDDFAE6}"/>
                  </a:ext>
                </a:extLst>
              </p:cNvPr>
              <p:cNvSpPr/>
              <p:nvPr userDrawn="1"/>
            </p:nvSpPr>
            <p:spPr>
              <a:xfrm>
                <a:off x="22289381" y="1853231"/>
                <a:ext cx="1693525" cy="1506116"/>
              </a:xfrm>
              <a:custGeom>
                <a:avLst/>
                <a:gdLst>
                  <a:gd name="connsiteX0" fmla="*/ 846763 w 1693525"/>
                  <a:gd name="connsiteY0" fmla="*/ 0 h 1506116"/>
                  <a:gd name="connsiteX1" fmla="*/ 0 w 1693525"/>
                  <a:gd name="connsiteY1" fmla="*/ 1506116 h 1506116"/>
                  <a:gd name="connsiteX2" fmla="*/ 1693526 w 1693525"/>
                  <a:gd name="connsiteY2" fmla="*/ 1506116 h 1506116"/>
                  <a:gd name="connsiteX3" fmla="*/ 846763 w 1693525"/>
                  <a:gd name="connsiteY3" fmla="*/ 0 h 1506116"/>
                  <a:gd name="connsiteX4" fmla="*/ 846763 w 1693525"/>
                  <a:gd name="connsiteY4" fmla="*/ 0 h 1506116"/>
                  <a:gd name="connsiteX5" fmla="*/ 846763 w 1693525"/>
                  <a:gd name="connsiteY5" fmla="*/ 0 h 150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6">
                    <a:moveTo>
                      <a:pt x="846763" y="0"/>
                    </a:moveTo>
                    <a:lnTo>
                      <a:pt x="0" y="1506116"/>
                    </a:lnTo>
                    <a:lnTo>
                      <a:pt x="1693526" y="1506116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5ECC2B07-49DF-4AC8-B2F9-448832FE4BF2}"/>
                  </a:ext>
                </a:extLst>
              </p:cNvPr>
              <p:cNvSpPr/>
              <p:nvPr userDrawn="1"/>
            </p:nvSpPr>
            <p:spPr>
              <a:xfrm>
                <a:off x="23225017" y="5008319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0 h 1496686"/>
                  <a:gd name="connsiteX1" fmla="*/ 0 w 1116444"/>
                  <a:gd name="connsiteY1" fmla="*/ 0 h 1496686"/>
                  <a:gd name="connsiteX2" fmla="*/ 846763 w 1116444"/>
                  <a:gd name="connsiteY2" fmla="*/ 1496686 h 1496686"/>
                  <a:gd name="connsiteX3" fmla="*/ 1116444 w 1116444"/>
                  <a:gd name="connsiteY3" fmla="*/ 1020265 h 1496686"/>
                  <a:gd name="connsiteX4" fmla="*/ 1116444 w 1116444"/>
                  <a:gd name="connsiteY4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686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7A639B0-9B20-4B0A-B801-39E75714E1CC}"/>
                  </a:ext>
                </a:extLst>
              </p:cNvPr>
              <p:cNvSpPr/>
              <p:nvPr userDrawn="1"/>
            </p:nvSpPr>
            <p:spPr>
              <a:xfrm>
                <a:off x="23225017" y="3426060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476423 h 1496451"/>
                  <a:gd name="connsiteX1" fmla="*/ 846763 w 1116444"/>
                  <a:gd name="connsiteY1" fmla="*/ 0 h 1496451"/>
                  <a:gd name="connsiteX2" fmla="*/ 0 w 1116444"/>
                  <a:gd name="connsiteY2" fmla="*/ 1496451 h 1496451"/>
                  <a:gd name="connsiteX3" fmla="*/ 1116444 w 1116444"/>
                  <a:gd name="connsiteY3" fmla="*/ 1496451 h 1496451"/>
                  <a:gd name="connsiteX4" fmla="*/ 1116444 w 1116444"/>
                  <a:gd name="connsiteY4" fmla="*/ 476423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476423"/>
                    </a:moveTo>
                    <a:lnTo>
                      <a:pt x="846763" y="0"/>
                    </a:lnTo>
                    <a:lnTo>
                      <a:pt x="0" y="1496451"/>
                    </a:lnTo>
                    <a:lnTo>
                      <a:pt x="1116444" y="1496451"/>
                    </a:lnTo>
                    <a:lnTo>
                      <a:pt x="1116444" y="476423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2DAA02CF-8DB5-49EC-A7C4-8167C816FAD0}"/>
                  </a:ext>
                </a:extLst>
              </p:cNvPr>
              <p:cNvSpPr/>
              <p:nvPr userDrawn="1"/>
            </p:nvSpPr>
            <p:spPr>
              <a:xfrm>
                <a:off x="23225017" y="1853231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0 h 1496451"/>
                  <a:gd name="connsiteX1" fmla="*/ 0 w 1116444"/>
                  <a:gd name="connsiteY1" fmla="*/ 0 h 1496451"/>
                  <a:gd name="connsiteX2" fmla="*/ 846763 w 1116444"/>
                  <a:gd name="connsiteY2" fmla="*/ 1496451 h 1496451"/>
                  <a:gd name="connsiteX3" fmla="*/ 1116444 w 1116444"/>
                  <a:gd name="connsiteY3" fmla="*/ 1020265 h 1496451"/>
                  <a:gd name="connsiteX4" fmla="*/ 1116444 w 1116444"/>
                  <a:gd name="connsiteY4" fmla="*/ 0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451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848A605D-9082-47B6-95B6-238BA356F92A}"/>
                  </a:ext>
                </a:extLst>
              </p:cNvPr>
              <p:cNvSpPr/>
              <p:nvPr userDrawn="1"/>
            </p:nvSpPr>
            <p:spPr>
              <a:xfrm>
                <a:off x="23225017" y="280402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476422 h 1496686"/>
                  <a:gd name="connsiteX1" fmla="*/ 846763 w 1116444"/>
                  <a:gd name="connsiteY1" fmla="*/ 0 h 1496686"/>
                  <a:gd name="connsiteX2" fmla="*/ 0 w 1116444"/>
                  <a:gd name="connsiteY2" fmla="*/ 1496687 h 1496686"/>
                  <a:gd name="connsiteX3" fmla="*/ 1116444 w 1116444"/>
                  <a:gd name="connsiteY3" fmla="*/ 1496687 h 1496686"/>
                  <a:gd name="connsiteX4" fmla="*/ 1116444 w 1116444"/>
                  <a:gd name="connsiteY4" fmla="*/ 476422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476422"/>
                    </a:moveTo>
                    <a:lnTo>
                      <a:pt x="846763" y="0"/>
                    </a:lnTo>
                    <a:lnTo>
                      <a:pt x="0" y="1496687"/>
                    </a:lnTo>
                    <a:lnTo>
                      <a:pt x="1116444" y="1496687"/>
                    </a:lnTo>
                    <a:lnTo>
                      <a:pt x="1116444" y="476422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883" y="271562"/>
            <a:ext cx="7604869" cy="985888"/>
          </a:xfrm>
        </p:spPr>
        <p:txBody>
          <a:bodyPr anchor="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460814FE-96AE-4F75-8909-E95A821BBE14}"/>
              </a:ext>
            </a:extLst>
          </p:cNvPr>
          <p:cNvSpPr>
            <a:spLocks/>
          </p:cNvSpPr>
          <p:nvPr userDrawn="1"/>
        </p:nvSpPr>
        <p:spPr bwMode="auto">
          <a:xfrm>
            <a:off x="0" y="4581129"/>
            <a:ext cx="9334500" cy="52895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ABA7FB49-023B-47A8-B8D9-E3A7A90FE278}"/>
              </a:ext>
            </a:extLst>
          </p:cNvPr>
          <p:cNvGrpSpPr/>
          <p:nvPr userDrawn="1"/>
        </p:nvGrpSpPr>
        <p:grpSpPr>
          <a:xfrm>
            <a:off x="7985296" y="4422295"/>
            <a:ext cx="1196326" cy="688674"/>
            <a:chOff x="20859549" y="11891884"/>
            <a:chExt cx="3125096" cy="1851897"/>
          </a:xfrm>
        </p:grpSpPr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26665BE6-DC94-4C23-9CF0-4A49C0133B90}"/>
                </a:ext>
              </a:extLst>
            </p:cNvPr>
            <p:cNvSpPr/>
            <p:nvPr userDrawn="1"/>
          </p:nvSpPr>
          <p:spPr>
            <a:xfrm>
              <a:off x="21903210" y="11894265"/>
              <a:ext cx="2081435" cy="1849516"/>
            </a:xfrm>
            <a:custGeom>
              <a:avLst/>
              <a:gdLst>
                <a:gd name="connsiteX0" fmla="*/ 849356 w 1684096"/>
                <a:gd name="connsiteY0" fmla="*/ 1496450 h 1496450"/>
                <a:gd name="connsiteX1" fmla="*/ 1684097 w 1684096"/>
                <a:gd name="connsiteY1" fmla="*/ 0 h 1496450"/>
                <a:gd name="connsiteX2" fmla="*/ 0 w 1684096"/>
                <a:gd name="connsiteY2" fmla="*/ 0 h 1496450"/>
                <a:gd name="connsiteX3" fmla="*/ 849356 w 1684096"/>
                <a:gd name="connsiteY3" fmla="*/ 1496450 h 1496450"/>
                <a:gd name="connsiteX4" fmla="*/ 849356 w 1684096"/>
                <a:gd name="connsiteY4" fmla="*/ 1496450 h 1496450"/>
                <a:gd name="connsiteX5" fmla="*/ 849356 w 1684096"/>
                <a:gd name="connsiteY5" fmla="*/ 1496450 h 1496450"/>
                <a:gd name="connsiteX0" fmla="*/ 84357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5" fmla="*/ 843576 w 1684097"/>
                <a:gd name="connsiteY5" fmla="*/ 1496450 h 1496450"/>
                <a:gd name="connsiteX0" fmla="*/ 995783 w 1684097"/>
                <a:gd name="connsiteY0" fmla="*/ 1500303 h 1500303"/>
                <a:gd name="connsiteX1" fmla="*/ 1684097 w 1684097"/>
                <a:gd name="connsiteY1" fmla="*/ 0 h 1500303"/>
                <a:gd name="connsiteX2" fmla="*/ 0 w 1684097"/>
                <a:gd name="connsiteY2" fmla="*/ 0 h 1500303"/>
                <a:gd name="connsiteX3" fmla="*/ 849356 w 1684097"/>
                <a:gd name="connsiteY3" fmla="*/ 1496450 h 1500303"/>
                <a:gd name="connsiteX4" fmla="*/ 849356 w 1684097"/>
                <a:gd name="connsiteY4" fmla="*/ 1496450 h 1500303"/>
                <a:gd name="connsiteX5" fmla="*/ 995783 w 1684097"/>
                <a:gd name="connsiteY5" fmla="*/ 1500303 h 1500303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1117164 w 1684097"/>
                <a:gd name="connsiteY0" fmla="*/ 147333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1117164 w 1684097"/>
                <a:gd name="connsiteY4" fmla="*/ 147333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097" h="1496450">
                  <a:moveTo>
                    <a:pt x="849356" y="1496450"/>
                  </a:moveTo>
                  <a:lnTo>
                    <a:pt x="1684097" y="0"/>
                  </a:lnTo>
                  <a:lnTo>
                    <a:pt x="0" y="0"/>
                  </a:lnTo>
                  <a:lnTo>
                    <a:pt x="849356" y="1496450"/>
                  </a:lnTo>
                  <a:close/>
                </a:path>
              </a:pathLst>
            </a:custGeom>
            <a:solidFill>
              <a:srgbClr val="BF3156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74F4015B-0BDB-4F96-B4D4-26AD6766EA30}"/>
                </a:ext>
              </a:extLst>
            </p:cNvPr>
            <p:cNvSpPr/>
            <p:nvPr userDrawn="1"/>
          </p:nvSpPr>
          <p:spPr>
            <a:xfrm>
              <a:off x="20859549" y="11891884"/>
              <a:ext cx="2093089" cy="1849516"/>
            </a:xfrm>
            <a:custGeom>
              <a:avLst/>
              <a:gdLst>
                <a:gd name="connsiteX0" fmla="*/ 846999 w 1693526"/>
                <a:gd name="connsiteY0" fmla="*/ 0 h 1496450"/>
                <a:gd name="connsiteX1" fmla="*/ 0 w 1693526"/>
                <a:gd name="connsiteY1" fmla="*/ 1496450 h 1496450"/>
                <a:gd name="connsiteX2" fmla="*/ 1693526 w 1693526"/>
                <a:gd name="connsiteY2" fmla="*/ 1496450 h 1496450"/>
                <a:gd name="connsiteX3" fmla="*/ 846999 w 1693526"/>
                <a:gd name="connsiteY3" fmla="*/ 0 h 1496450"/>
                <a:gd name="connsiteX4" fmla="*/ 846999 w 1693526"/>
                <a:gd name="connsiteY4" fmla="*/ 0 h 1496450"/>
                <a:gd name="connsiteX5" fmla="*/ 846999 w 1693526"/>
                <a:gd name="connsiteY5" fmla="*/ 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6" h="1496450">
                  <a:moveTo>
                    <a:pt x="846999" y="0"/>
                  </a:moveTo>
                  <a:lnTo>
                    <a:pt x="0" y="1496450"/>
                  </a:lnTo>
                  <a:lnTo>
                    <a:pt x="1693526" y="1496450"/>
                  </a:lnTo>
                  <a:lnTo>
                    <a:pt x="846999" y="0"/>
                  </a:lnTo>
                  <a:lnTo>
                    <a:pt x="846999" y="0"/>
                  </a:lnTo>
                  <a:lnTo>
                    <a:pt x="846999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</p:grpSp>
      <p:sp>
        <p:nvSpPr>
          <p:cNvPr id="52" name="Rectangle 7">
            <a:extLst>
              <a:ext uri="{FF2B5EF4-FFF2-40B4-BE49-F238E27FC236}">
                <a16:creationId xmlns:a16="http://schemas.microsoft.com/office/drawing/2014/main" id="{89990A74-66A8-475C-93EE-58EE071997C0}"/>
              </a:ext>
            </a:extLst>
          </p:cNvPr>
          <p:cNvSpPr>
            <a:spLocks/>
          </p:cNvSpPr>
          <p:nvPr userDrawn="1"/>
        </p:nvSpPr>
        <p:spPr bwMode="auto">
          <a:xfrm>
            <a:off x="8255807" y="-15976"/>
            <a:ext cx="562136" cy="10272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sp>
        <p:nvSpPr>
          <p:cNvPr id="53" name="Rectangle 4">
            <a:extLst>
              <a:ext uri="{FF2B5EF4-FFF2-40B4-BE49-F238E27FC236}">
                <a16:creationId xmlns:a16="http://schemas.microsoft.com/office/drawing/2014/main" id="{551E7DFD-1DA2-458A-874F-06E258C5A4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8655" y="4624073"/>
            <a:ext cx="796799" cy="372663"/>
          </a:xfrm>
          <a:prstGeom prst="rect">
            <a:avLst/>
          </a:prstGeom>
        </p:spPr>
        <p:txBody>
          <a:bodyPr/>
          <a:lstStyle>
            <a:lvl1pPr algn="ctr">
              <a:defRPr sz="2008" b="1" i="0">
                <a:solidFill>
                  <a:srgbClr val="FFFFFF"/>
                </a:solidFill>
                <a:latin typeface="Montserrat" charset="0"/>
                <a:ea typeface="Titillium" pitchFamily="2" charset="0"/>
                <a:cs typeface="Titillium" pitchFamily="2" charset="0"/>
                <a:sym typeface="Poppins" charset="0"/>
              </a:defRPr>
            </a:lvl1pPr>
          </a:lstStyle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F7454A88-324A-4DCA-8FD2-8F6895D958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022" y="4692557"/>
            <a:ext cx="1796873" cy="324962"/>
          </a:xfrm>
          <a:prstGeom prst="rect">
            <a:avLst/>
          </a:prstGeom>
        </p:spPr>
      </p:pic>
      <p:sp>
        <p:nvSpPr>
          <p:cNvPr id="51" name="Rectangle 5">
            <a:extLst>
              <a:ext uri="{FF2B5EF4-FFF2-40B4-BE49-F238E27FC236}">
                <a16:creationId xmlns:a16="http://schemas.microsoft.com/office/drawing/2014/main" id="{1942DD94-DC71-4B10-9E4A-A56E7316E451}"/>
              </a:ext>
            </a:extLst>
          </p:cNvPr>
          <p:cNvSpPr>
            <a:spLocks/>
          </p:cNvSpPr>
          <p:nvPr userDrawn="1"/>
        </p:nvSpPr>
        <p:spPr bwMode="auto">
          <a:xfrm>
            <a:off x="4887774" y="4699023"/>
            <a:ext cx="3074069" cy="28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595" b="0" spc="149" baseline="0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INSTITUTO ADUANERO Y TRIBUTARIO DE LA SUNAT</a:t>
            </a:r>
          </a:p>
          <a:p>
            <a:pPr algn="r"/>
            <a:r>
              <a:rPr lang="en-US" sz="595" b="1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Web</a:t>
            </a:r>
            <a:r>
              <a:rPr lang="en-US" sz="595" b="1" u="none">
                <a:solidFill>
                  <a:srgbClr val="DCD9DE"/>
                </a:solidFill>
                <a:effectLst/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: </a:t>
            </a:r>
            <a:r>
              <a:rPr lang="en-US" sz="595" b="0" u="none">
                <a:solidFill>
                  <a:srgbClr val="DCD9DE"/>
                </a:solidFill>
                <a:effectLst/>
                <a:latin typeface="+mn-lt"/>
                <a:ea typeface="ＭＳ Ｐゴシック" charset="0"/>
                <a:cs typeface="ＭＳ Ｐゴシック" charset="0"/>
                <a:sym typeface="Titillium Regular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https://webcampus.sunat.gob.pe </a:t>
            </a:r>
            <a:endParaRPr lang="en-US" sz="595" b="0" u="none">
              <a:solidFill>
                <a:srgbClr val="DCD9DE"/>
              </a:solidFill>
              <a:effectLst/>
              <a:latin typeface="+mn-lt"/>
              <a:ea typeface="ＭＳ Ｐゴシック" charset="0"/>
              <a:cs typeface="ＭＳ Ｐゴシック" charset="0"/>
              <a:sym typeface="Titillium Regular" charset="0"/>
            </a:endParaRPr>
          </a:p>
          <a:p>
            <a:pPr algn="r"/>
            <a:r>
              <a:rPr lang="en-US" sz="595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Av. Gamarra 680, Chucuito - Callao.</a:t>
            </a:r>
            <a:endParaRPr lang="en-US" sz="595" dirty="0">
              <a:solidFill>
                <a:srgbClr val="DCD9DE"/>
              </a:solidFill>
              <a:latin typeface="+mn-lt"/>
              <a:ea typeface="ＭＳ Ｐゴシック" charset="0"/>
              <a:cs typeface="ＭＳ Ｐゴシック" charset="0"/>
              <a:sym typeface="Titillium Regular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332724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885" y="1271618"/>
            <a:ext cx="8051006" cy="2121723"/>
          </a:xfrm>
        </p:spPr>
        <p:txBody>
          <a:bodyPr anchor="b"/>
          <a:lstStyle>
            <a:lvl1pPr>
              <a:defRPr sz="446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6885" y="3413414"/>
            <a:ext cx="8051006" cy="1115764"/>
          </a:xfrm>
        </p:spPr>
        <p:txBody>
          <a:bodyPr/>
          <a:lstStyle>
            <a:lvl1pPr marL="0" indent="0">
              <a:buNone/>
              <a:defRPr sz="1785">
                <a:solidFill>
                  <a:schemeClr val="tx1">
                    <a:tint val="75000"/>
                  </a:schemeClr>
                </a:solidFill>
              </a:defRPr>
            </a:lvl1pPr>
            <a:lvl2pPr marL="340065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680131" indent="0">
              <a:buNone/>
              <a:defRPr sz="1339">
                <a:solidFill>
                  <a:schemeClr val="tx1">
                    <a:tint val="75000"/>
                  </a:schemeClr>
                </a:solidFill>
              </a:defRPr>
            </a:lvl3pPr>
            <a:lvl4pPr marL="1020196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360261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700327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040392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380458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2720523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161CE1A-A222-4A3C-A19A-80E1A719C766}"/>
              </a:ext>
            </a:extLst>
          </p:cNvPr>
          <p:cNvGrpSpPr/>
          <p:nvPr userDrawn="1"/>
        </p:nvGrpSpPr>
        <p:grpSpPr>
          <a:xfrm>
            <a:off x="0" y="-1884"/>
            <a:ext cx="1884776" cy="3074235"/>
            <a:chOff x="0" y="-1884"/>
            <a:chExt cx="2214582" cy="3612178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CD25EDB1-054C-4D6B-A89A-7A75401AC6A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9630" y="343"/>
              <a:ext cx="1143492" cy="195391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097DF4F-85A0-4969-A260-5B02E4D69FD3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2799" y="343"/>
              <a:ext cx="1204046" cy="204331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191C350F-E345-490B-AD2B-0AF47637DDD9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589" y="343"/>
              <a:ext cx="1260657" cy="210491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B3C43AC2-6754-4461-BD1D-53F6231937D9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1318361" cy="216420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BC1C4D52-F506-47F1-A807-8165F12F3B43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2064" y="343"/>
              <a:ext cx="1383630" cy="231136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6DC4A52B-227A-4D5F-A56E-CD70E4043ED9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433954" cy="23758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55132BF4-BCC2-4A8F-91D4-0DD2F6278727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7056" y="3434"/>
              <a:ext cx="1480622" cy="243746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775AB07F-3BEB-4240-BCF1-A7E93859A248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549078" cy="254052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3477C63B-6966-424D-8EA6-582A5DDCC94F}"/>
                </a:ext>
              </a:extLst>
            </p:cNvPr>
            <p:cNvCxnSpPr>
              <a:cxnSpLocks/>
              <a:endCxn id="28" idx="1"/>
            </p:cNvCxnSpPr>
            <p:nvPr userDrawn="1"/>
          </p:nvCxnSpPr>
          <p:spPr bwMode="auto">
            <a:xfrm flipH="1">
              <a:off x="11232" y="3434"/>
              <a:ext cx="1591570" cy="26695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77C5C299-6090-465C-933E-13AC61517323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232" y="3434"/>
              <a:ext cx="1645294" cy="270582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A87BC613-6E52-4E59-AB32-7B59545BC62A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4731" y="-1884"/>
              <a:ext cx="1701196" cy="280508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AC83AECE-CB44-4FAC-8E22-89DF578FBD3D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753606" cy="289504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FD3C16E-471A-4185-9399-B25B3E25FDFB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815005" cy="297694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4A2729F9-2742-4D35-8B76-4143C508F6EE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-1884"/>
              <a:ext cx="1871168" cy="308175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271AB725-9614-49BB-97AB-A3DAF9E9FAB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922454" cy="31734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7625D245-6C38-4948-A845-8FFD4B4E57C3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133" y="343"/>
              <a:ext cx="1980877" cy="3277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F7D20F20-8E75-4C97-A28E-8AB7179819AB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2032126" cy="335353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9BE92776-0E39-477B-B6FE-1820BEFB2E69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096577" cy="344847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06FCF9F3-7F66-4E92-93FD-91C273E9A1DC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150302" cy="352899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6FB0D044-77EA-4FA8-96C1-17C0459E883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122" y="343"/>
              <a:ext cx="2197460" cy="3609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7A531A99-6BB3-43ED-A341-91058F795DC8}"/>
                </a:ext>
              </a:extLst>
            </p:cNvPr>
            <p:cNvSpPr/>
            <p:nvPr userDrawn="1"/>
          </p:nvSpPr>
          <p:spPr>
            <a:xfrm flipH="1">
              <a:off x="0" y="712143"/>
              <a:ext cx="1184339" cy="1960870"/>
            </a:xfrm>
            <a:custGeom>
              <a:avLst/>
              <a:gdLst>
                <a:gd name="connsiteX0" fmla="*/ 0 w 6044030"/>
                <a:gd name="connsiteY0" fmla="*/ 0 h 7701960"/>
                <a:gd name="connsiteX1" fmla="*/ 4360877 w 6044030"/>
                <a:gd name="connsiteY1" fmla="*/ 7701960 h 7701960"/>
                <a:gd name="connsiteX2" fmla="*/ 6044031 w 6044030"/>
                <a:gd name="connsiteY2" fmla="*/ 7701960 h 7701960"/>
                <a:gd name="connsiteX3" fmla="*/ 1707199 w 6044030"/>
                <a:gd name="connsiteY3" fmla="*/ 0 h 7701960"/>
                <a:gd name="connsiteX4" fmla="*/ 0 w 6044030"/>
                <a:gd name="connsiteY4" fmla="*/ 0 h 7701960"/>
                <a:gd name="connsiteX5" fmla="*/ 0 w 6044030"/>
                <a:gd name="connsiteY5" fmla="*/ 0 h 7701960"/>
                <a:gd name="connsiteX6" fmla="*/ 0 w 6044030"/>
                <a:gd name="connsiteY6" fmla="*/ 0 h 7701960"/>
                <a:gd name="connsiteX0" fmla="*/ 0 w 7162269"/>
                <a:gd name="connsiteY0" fmla="*/ 0 h 9656540"/>
                <a:gd name="connsiteX1" fmla="*/ 4360877 w 7162269"/>
                <a:gd name="connsiteY1" fmla="*/ 7701960 h 9656540"/>
                <a:gd name="connsiteX2" fmla="*/ 7162269 w 7162269"/>
                <a:gd name="connsiteY2" fmla="*/ 9656540 h 9656540"/>
                <a:gd name="connsiteX3" fmla="*/ 1707199 w 7162269"/>
                <a:gd name="connsiteY3" fmla="*/ 0 h 9656540"/>
                <a:gd name="connsiteX4" fmla="*/ 0 w 7162269"/>
                <a:gd name="connsiteY4" fmla="*/ 0 h 9656540"/>
                <a:gd name="connsiteX5" fmla="*/ 0 w 7162269"/>
                <a:gd name="connsiteY5" fmla="*/ 0 h 9656540"/>
                <a:gd name="connsiteX6" fmla="*/ 0 w 7162269"/>
                <a:gd name="connsiteY6" fmla="*/ 0 h 9656540"/>
                <a:gd name="connsiteX0" fmla="*/ 0 w 7162269"/>
                <a:gd name="connsiteY0" fmla="*/ 0 h 12436387"/>
                <a:gd name="connsiteX1" fmla="*/ 7094344 w 7162269"/>
                <a:gd name="connsiteY1" fmla="*/ 12436387 h 12436387"/>
                <a:gd name="connsiteX2" fmla="*/ 7162269 w 7162269"/>
                <a:gd name="connsiteY2" fmla="*/ 9656540 h 12436387"/>
                <a:gd name="connsiteX3" fmla="*/ 1707199 w 7162269"/>
                <a:gd name="connsiteY3" fmla="*/ 0 h 12436387"/>
                <a:gd name="connsiteX4" fmla="*/ 0 w 7162269"/>
                <a:gd name="connsiteY4" fmla="*/ 0 h 12436387"/>
                <a:gd name="connsiteX5" fmla="*/ 0 w 7162269"/>
                <a:gd name="connsiteY5" fmla="*/ 0 h 12436387"/>
                <a:gd name="connsiteX6" fmla="*/ 0 w 7162269"/>
                <a:gd name="connsiteY6" fmla="*/ 0 h 1243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2269" h="12436387">
                  <a:moveTo>
                    <a:pt x="0" y="0"/>
                  </a:moveTo>
                  <a:lnTo>
                    <a:pt x="7094344" y="12436387"/>
                  </a:lnTo>
                  <a:lnTo>
                    <a:pt x="7162269" y="9656540"/>
                  </a:lnTo>
                  <a:lnTo>
                    <a:pt x="170719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1A3C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BE00526E-C66C-45AB-99D2-3B0A4E54FE20}"/>
                </a:ext>
              </a:extLst>
            </p:cNvPr>
            <p:cNvSpPr/>
            <p:nvPr userDrawn="1"/>
          </p:nvSpPr>
          <p:spPr>
            <a:xfrm flipH="1">
              <a:off x="214301" y="961621"/>
              <a:ext cx="280038" cy="235948"/>
            </a:xfrm>
            <a:custGeom>
              <a:avLst/>
              <a:gdLst>
                <a:gd name="connsiteX0" fmla="*/ 846763 w 1693525"/>
                <a:gd name="connsiteY0" fmla="*/ 1496451 h 1496451"/>
                <a:gd name="connsiteX1" fmla="*/ 1693526 w 1693525"/>
                <a:gd name="connsiteY1" fmla="*/ 0 h 1496451"/>
                <a:gd name="connsiteX2" fmla="*/ 0 w 1693525"/>
                <a:gd name="connsiteY2" fmla="*/ 0 h 1496451"/>
                <a:gd name="connsiteX3" fmla="*/ 846763 w 1693525"/>
                <a:gd name="connsiteY3" fmla="*/ 1496451 h 1496451"/>
                <a:gd name="connsiteX4" fmla="*/ 846763 w 1693525"/>
                <a:gd name="connsiteY4" fmla="*/ 1496451 h 1496451"/>
                <a:gd name="connsiteX5" fmla="*/ 846763 w 1693525"/>
                <a:gd name="connsiteY5" fmla="*/ 1496451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451">
                  <a:moveTo>
                    <a:pt x="846763" y="1496451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496451"/>
                  </a:lnTo>
                  <a:lnTo>
                    <a:pt x="846763" y="1496451"/>
                  </a:lnTo>
                  <a:lnTo>
                    <a:pt x="846763" y="1496451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E2BFA3DA-44FB-4401-9CEF-D048CB6794E9}"/>
                </a:ext>
              </a:extLst>
            </p:cNvPr>
            <p:cNvSpPr/>
            <p:nvPr userDrawn="1"/>
          </p:nvSpPr>
          <p:spPr>
            <a:xfrm flipH="1">
              <a:off x="59587" y="1208088"/>
              <a:ext cx="280038" cy="237472"/>
            </a:xfrm>
            <a:custGeom>
              <a:avLst/>
              <a:gdLst>
                <a:gd name="connsiteX0" fmla="*/ 846763 w 1693525"/>
                <a:gd name="connsiteY0" fmla="*/ 1506116 h 1506115"/>
                <a:gd name="connsiteX1" fmla="*/ 1693526 w 1693525"/>
                <a:gd name="connsiteY1" fmla="*/ 0 h 1506115"/>
                <a:gd name="connsiteX2" fmla="*/ 0 w 1693525"/>
                <a:gd name="connsiteY2" fmla="*/ 0 h 1506115"/>
                <a:gd name="connsiteX3" fmla="*/ 846763 w 1693525"/>
                <a:gd name="connsiteY3" fmla="*/ 1506116 h 1506115"/>
                <a:gd name="connsiteX4" fmla="*/ 846763 w 1693525"/>
                <a:gd name="connsiteY4" fmla="*/ 1506116 h 1506115"/>
                <a:gd name="connsiteX5" fmla="*/ 846763 w 1693525"/>
                <a:gd name="connsiteY5" fmla="*/ 1506116 h 150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506115">
                  <a:moveTo>
                    <a:pt x="846763" y="1506116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506116"/>
                  </a:lnTo>
                  <a:lnTo>
                    <a:pt x="846763" y="1506116"/>
                  </a:lnTo>
                  <a:lnTo>
                    <a:pt x="846763" y="1506116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A3EC197-8433-497A-A089-807BD8CF8A61}"/>
                </a:ext>
              </a:extLst>
            </p:cNvPr>
            <p:cNvSpPr/>
            <p:nvPr userDrawn="1"/>
          </p:nvSpPr>
          <p:spPr>
            <a:xfrm flipH="1">
              <a:off x="297" y="-534"/>
              <a:ext cx="1136681" cy="1903793"/>
            </a:xfrm>
            <a:custGeom>
              <a:avLst/>
              <a:gdLst>
                <a:gd name="connsiteX0" fmla="*/ 0 w 6874055"/>
                <a:gd name="connsiteY0" fmla="*/ 0 h 12074387"/>
                <a:gd name="connsiteX1" fmla="*/ 88872 w 6874055"/>
                <a:gd name="connsiteY1" fmla="*/ 157000 h 12074387"/>
                <a:gd name="connsiteX2" fmla="*/ 161950 w 6874055"/>
                <a:gd name="connsiteY2" fmla="*/ 157000 h 12074387"/>
                <a:gd name="connsiteX3" fmla="*/ 6873821 w 6874055"/>
                <a:gd name="connsiteY3" fmla="*/ 12074387 h 12074387"/>
                <a:gd name="connsiteX4" fmla="*/ 6874056 w 6874055"/>
                <a:gd name="connsiteY4" fmla="*/ 12074387 h 12074387"/>
                <a:gd name="connsiteX5" fmla="*/ 6874056 w 6874055"/>
                <a:gd name="connsiteY5" fmla="*/ 11525123 h 12074387"/>
                <a:gd name="connsiteX6" fmla="*/ 372698 w 6874055"/>
                <a:gd name="connsiteY6" fmla="*/ 0 h 12074387"/>
                <a:gd name="connsiteX7" fmla="*/ 0 w 6874055"/>
                <a:gd name="connsiteY7" fmla="*/ 0 h 1207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74055" h="12074387">
                  <a:moveTo>
                    <a:pt x="0" y="0"/>
                  </a:moveTo>
                  <a:lnTo>
                    <a:pt x="88872" y="157000"/>
                  </a:lnTo>
                  <a:lnTo>
                    <a:pt x="161950" y="157000"/>
                  </a:lnTo>
                  <a:lnTo>
                    <a:pt x="6873821" y="12074387"/>
                  </a:lnTo>
                  <a:lnTo>
                    <a:pt x="6874056" y="12074387"/>
                  </a:lnTo>
                  <a:lnTo>
                    <a:pt x="6874056" y="11525123"/>
                  </a:lnTo>
                  <a:lnTo>
                    <a:pt x="37269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0000">
                  <a:schemeClr val="accent2"/>
                </a:gs>
                <a:gs pos="97000">
                  <a:schemeClr val="bg1"/>
                </a:gs>
              </a:gsLst>
              <a:lin ang="5400000" scaled="1"/>
            </a:gra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06C7B84D-F59A-4DC9-BADD-11456FD6C957}"/>
                </a:ext>
              </a:extLst>
            </p:cNvPr>
            <p:cNvSpPr/>
            <p:nvPr userDrawn="1"/>
          </p:nvSpPr>
          <p:spPr>
            <a:xfrm flipH="1">
              <a:off x="765958" y="-534"/>
              <a:ext cx="307598" cy="264791"/>
            </a:xfrm>
            <a:custGeom>
              <a:avLst/>
              <a:gdLst>
                <a:gd name="connsiteX0" fmla="*/ 0 w 1860191"/>
                <a:gd name="connsiteY0" fmla="*/ 0 h 1679381"/>
                <a:gd name="connsiteX1" fmla="*/ 941764 w 1860191"/>
                <a:gd name="connsiteY1" fmla="*/ 1679382 h 1679381"/>
                <a:gd name="connsiteX2" fmla="*/ 1860191 w 1860191"/>
                <a:gd name="connsiteY2" fmla="*/ 0 h 1679381"/>
                <a:gd name="connsiteX3" fmla="*/ 0 w 1860191"/>
                <a:gd name="connsiteY3" fmla="*/ 0 h 167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191" h="1679381">
                  <a:moveTo>
                    <a:pt x="0" y="0"/>
                  </a:moveTo>
                  <a:lnTo>
                    <a:pt x="941764" y="1679382"/>
                  </a:lnTo>
                  <a:lnTo>
                    <a:pt x="1860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7CBE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F08E94C3-1DDE-49CF-861B-C1AD1C63021B}"/>
                </a:ext>
              </a:extLst>
            </p:cNvPr>
            <p:cNvSpPr/>
            <p:nvPr userDrawn="1"/>
          </p:nvSpPr>
          <p:spPr>
            <a:xfrm flipH="1">
              <a:off x="297" y="-534"/>
              <a:ext cx="1179404" cy="712677"/>
            </a:xfrm>
            <a:custGeom>
              <a:avLst/>
              <a:gdLst>
                <a:gd name="connsiteX0" fmla="*/ 2504222 w 7132422"/>
                <a:gd name="connsiteY0" fmla="*/ 0 h 4519998"/>
                <a:gd name="connsiteX1" fmla="*/ 0 w 7132422"/>
                <a:gd name="connsiteY1" fmla="*/ 4519998 h 4519998"/>
                <a:gd name="connsiteX2" fmla="*/ 7132422 w 7132422"/>
                <a:gd name="connsiteY2" fmla="*/ 4519998 h 4519998"/>
                <a:gd name="connsiteX3" fmla="*/ 7132422 w 7132422"/>
                <a:gd name="connsiteY3" fmla="*/ 0 h 4519998"/>
                <a:gd name="connsiteX4" fmla="*/ 2504222 w 7132422"/>
                <a:gd name="connsiteY4" fmla="*/ 0 h 451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422" h="4519998">
                  <a:moveTo>
                    <a:pt x="2504222" y="0"/>
                  </a:moveTo>
                  <a:lnTo>
                    <a:pt x="0" y="4519998"/>
                  </a:lnTo>
                  <a:lnTo>
                    <a:pt x="7132422" y="4519998"/>
                  </a:lnTo>
                  <a:lnTo>
                    <a:pt x="7132422" y="0"/>
                  </a:lnTo>
                  <a:lnTo>
                    <a:pt x="2504222" y="0"/>
                  </a:lnTo>
                  <a:close/>
                </a:path>
              </a:pathLst>
            </a:custGeom>
            <a:solidFill>
              <a:srgbClr val="195AA3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DCB93C85-33E0-498A-8EB0-8685CE0E6B97}"/>
                </a:ext>
              </a:extLst>
            </p:cNvPr>
            <p:cNvGrpSpPr/>
            <p:nvPr userDrawn="1"/>
          </p:nvGrpSpPr>
          <p:grpSpPr>
            <a:xfrm rot="10800000" flipV="1">
              <a:off x="12800" y="709839"/>
              <a:ext cx="656124" cy="953642"/>
              <a:chOff x="20408681" y="280402"/>
              <a:chExt cx="3932780" cy="6224603"/>
            </a:xfrm>
            <a:gradFill>
              <a:gsLst>
                <a:gs pos="0">
                  <a:srgbClr val="ECECEC">
                    <a:alpha val="24000"/>
                  </a:srgbClr>
                </a:gs>
                <a:gs pos="35000">
                  <a:schemeClr val="bg1">
                    <a:lumMod val="95000"/>
                  </a:schemeClr>
                </a:gs>
                <a:gs pos="97000">
                  <a:schemeClr val="bg1"/>
                </a:gs>
                <a:gs pos="63000">
                  <a:schemeClr val="bg1">
                    <a:lumMod val="95000"/>
                  </a:schemeClr>
                </a:gs>
              </a:gsLst>
              <a:lin ang="5400000" scaled="1"/>
            </a:gradFill>
          </p:grpSpPr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5BEC9C14-8A3B-41CA-B4A4-78CAA47C9E79}"/>
                  </a:ext>
                </a:extLst>
              </p:cNvPr>
              <p:cNvSpPr/>
              <p:nvPr userDrawn="1"/>
            </p:nvSpPr>
            <p:spPr>
              <a:xfrm>
                <a:off x="20408681" y="280402"/>
                <a:ext cx="1702955" cy="1496686"/>
              </a:xfrm>
              <a:custGeom>
                <a:avLst/>
                <a:gdLst>
                  <a:gd name="connsiteX0" fmla="*/ 851478 w 1702955"/>
                  <a:gd name="connsiteY0" fmla="*/ 1496687 h 1496686"/>
                  <a:gd name="connsiteX1" fmla="*/ 1702955 w 1702955"/>
                  <a:gd name="connsiteY1" fmla="*/ 0 h 1496686"/>
                  <a:gd name="connsiteX2" fmla="*/ 0 w 1702955"/>
                  <a:gd name="connsiteY2" fmla="*/ 0 h 1496686"/>
                  <a:gd name="connsiteX3" fmla="*/ 851478 w 1702955"/>
                  <a:gd name="connsiteY3" fmla="*/ 1496687 h 1496686"/>
                  <a:gd name="connsiteX4" fmla="*/ 851478 w 1702955"/>
                  <a:gd name="connsiteY4" fmla="*/ 1496687 h 1496686"/>
                  <a:gd name="connsiteX5" fmla="*/ 851478 w 170295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2955" h="1496686">
                    <a:moveTo>
                      <a:pt x="851478" y="1496687"/>
                    </a:moveTo>
                    <a:lnTo>
                      <a:pt x="1702955" y="0"/>
                    </a:lnTo>
                    <a:lnTo>
                      <a:pt x="0" y="0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A3EDE55B-8C4D-4186-A50B-B683100CA07C}"/>
                  </a:ext>
                </a:extLst>
              </p:cNvPr>
              <p:cNvSpPr/>
              <p:nvPr userDrawn="1"/>
            </p:nvSpPr>
            <p:spPr>
              <a:xfrm>
                <a:off x="21353746" y="1853231"/>
                <a:ext cx="1693525" cy="1496451"/>
              </a:xfrm>
              <a:custGeom>
                <a:avLst/>
                <a:gdLst>
                  <a:gd name="connsiteX0" fmla="*/ 846763 w 1693525"/>
                  <a:gd name="connsiteY0" fmla="*/ 1496451 h 1496451"/>
                  <a:gd name="connsiteX1" fmla="*/ 1693526 w 1693525"/>
                  <a:gd name="connsiteY1" fmla="*/ 0 h 1496451"/>
                  <a:gd name="connsiteX2" fmla="*/ 0 w 1693525"/>
                  <a:gd name="connsiteY2" fmla="*/ 0 h 1496451"/>
                  <a:gd name="connsiteX3" fmla="*/ 846763 w 1693525"/>
                  <a:gd name="connsiteY3" fmla="*/ 1496451 h 1496451"/>
                  <a:gd name="connsiteX4" fmla="*/ 846763 w 1693525"/>
                  <a:gd name="connsiteY4" fmla="*/ 1496451 h 1496451"/>
                  <a:gd name="connsiteX5" fmla="*/ 846763 w 1693525"/>
                  <a:gd name="connsiteY5" fmla="*/ 1496451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451">
                    <a:moveTo>
                      <a:pt x="846763" y="1496451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25D55D1C-885E-409C-AD52-1ACE9C260E5C}"/>
                  </a:ext>
                </a:extLst>
              </p:cNvPr>
              <p:cNvSpPr/>
              <p:nvPr userDrawn="1"/>
            </p:nvSpPr>
            <p:spPr>
              <a:xfrm>
                <a:off x="22289381" y="3416396"/>
                <a:ext cx="1693525" cy="1506115"/>
              </a:xfrm>
              <a:custGeom>
                <a:avLst/>
                <a:gdLst>
                  <a:gd name="connsiteX0" fmla="*/ 846763 w 1693525"/>
                  <a:gd name="connsiteY0" fmla="*/ 1506116 h 1506115"/>
                  <a:gd name="connsiteX1" fmla="*/ 1693526 w 1693525"/>
                  <a:gd name="connsiteY1" fmla="*/ 0 h 1506115"/>
                  <a:gd name="connsiteX2" fmla="*/ 0 w 1693525"/>
                  <a:gd name="connsiteY2" fmla="*/ 0 h 1506115"/>
                  <a:gd name="connsiteX3" fmla="*/ 846763 w 1693525"/>
                  <a:gd name="connsiteY3" fmla="*/ 1506116 h 1506115"/>
                  <a:gd name="connsiteX4" fmla="*/ 846763 w 1693525"/>
                  <a:gd name="connsiteY4" fmla="*/ 1506116 h 1506115"/>
                  <a:gd name="connsiteX5" fmla="*/ 846763 w 1693525"/>
                  <a:gd name="connsiteY5" fmla="*/ 1506116 h 150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5">
                    <a:moveTo>
                      <a:pt x="846763" y="1506116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37F29C43-595A-4A55-A93A-526FE52D09DF}"/>
                  </a:ext>
                </a:extLst>
              </p:cNvPr>
              <p:cNvSpPr/>
              <p:nvPr userDrawn="1"/>
            </p:nvSpPr>
            <p:spPr>
              <a:xfrm>
                <a:off x="22289381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1496687 h 1496686"/>
                  <a:gd name="connsiteX1" fmla="*/ 1693526 w 1693525"/>
                  <a:gd name="connsiteY1" fmla="*/ 0 h 1496686"/>
                  <a:gd name="connsiteX2" fmla="*/ 0 w 1693525"/>
                  <a:gd name="connsiteY2" fmla="*/ 0 h 1496686"/>
                  <a:gd name="connsiteX3" fmla="*/ 846763 w 1693525"/>
                  <a:gd name="connsiteY3" fmla="*/ 1496687 h 1496686"/>
                  <a:gd name="connsiteX4" fmla="*/ 846763 w 1693525"/>
                  <a:gd name="connsiteY4" fmla="*/ 1496687 h 1496686"/>
                  <a:gd name="connsiteX5" fmla="*/ 846763 w 169352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1496687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F0D12EFD-7449-41C9-BACD-25B67A0731E3}"/>
                  </a:ext>
                </a:extLst>
              </p:cNvPr>
              <p:cNvSpPr/>
              <p:nvPr userDrawn="1"/>
            </p:nvSpPr>
            <p:spPr>
              <a:xfrm>
                <a:off x="21353746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0 h 1496686"/>
                  <a:gd name="connsiteX1" fmla="*/ 0 w 1693525"/>
                  <a:gd name="connsiteY1" fmla="*/ 1496687 h 1496686"/>
                  <a:gd name="connsiteX2" fmla="*/ 1693526 w 1693525"/>
                  <a:gd name="connsiteY2" fmla="*/ 1496687 h 1496686"/>
                  <a:gd name="connsiteX3" fmla="*/ 846763 w 1693525"/>
                  <a:gd name="connsiteY3" fmla="*/ 0 h 1496686"/>
                  <a:gd name="connsiteX4" fmla="*/ 846763 w 1693525"/>
                  <a:gd name="connsiteY4" fmla="*/ 0 h 1496686"/>
                  <a:gd name="connsiteX5" fmla="*/ 846763 w 1693525"/>
                  <a:gd name="connsiteY5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0"/>
                    </a:moveTo>
                    <a:lnTo>
                      <a:pt x="0" y="1496687"/>
                    </a:lnTo>
                    <a:lnTo>
                      <a:pt x="1693526" y="1496687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7142861-32D8-43D7-81F8-D3281CABCBB1}"/>
                  </a:ext>
                </a:extLst>
              </p:cNvPr>
              <p:cNvSpPr/>
              <p:nvPr userDrawn="1"/>
            </p:nvSpPr>
            <p:spPr>
              <a:xfrm>
                <a:off x="22289381" y="1853231"/>
                <a:ext cx="1693525" cy="1506116"/>
              </a:xfrm>
              <a:custGeom>
                <a:avLst/>
                <a:gdLst>
                  <a:gd name="connsiteX0" fmla="*/ 846763 w 1693525"/>
                  <a:gd name="connsiteY0" fmla="*/ 0 h 1506116"/>
                  <a:gd name="connsiteX1" fmla="*/ 0 w 1693525"/>
                  <a:gd name="connsiteY1" fmla="*/ 1506116 h 1506116"/>
                  <a:gd name="connsiteX2" fmla="*/ 1693526 w 1693525"/>
                  <a:gd name="connsiteY2" fmla="*/ 1506116 h 1506116"/>
                  <a:gd name="connsiteX3" fmla="*/ 846763 w 1693525"/>
                  <a:gd name="connsiteY3" fmla="*/ 0 h 1506116"/>
                  <a:gd name="connsiteX4" fmla="*/ 846763 w 1693525"/>
                  <a:gd name="connsiteY4" fmla="*/ 0 h 1506116"/>
                  <a:gd name="connsiteX5" fmla="*/ 846763 w 1693525"/>
                  <a:gd name="connsiteY5" fmla="*/ 0 h 150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6">
                    <a:moveTo>
                      <a:pt x="846763" y="0"/>
                    </a:moveTo>
                    <a:lnTo>
                      <a:pt x="0" y="1506116"/>
                    </a:lnTo>
                    <a:lnTo>
                      <a:pt x="1693526" y="1506116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11A333DA-2269-47F9-9526-2BB790845316}"/>
                  </a:ext>
                </a:extLst>
              </p:cNvPr>
              <p:cNvSpPr/>
              <p:nvPr userDrawn="1"/>
            </p:nvSpPr>
            <p:spPr>
              <a:xfrm>
                <a:off x="23225017" y="5008319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0 h 1496686"/>
                  <a:gd name="connsiteX1" fmla="*/ 0 w 1116444"/>
                  <a:gd name="connsiteY1" fmla="*/ 0 h 1496686"/>
                  <a:gd name="connsiteX2" fmla="*/ 846763 w 1116444"/>
                  <a:gd name="connsiteY2" fmla="*/ 1496686 h 1496686"/>
                  <a:gd name="connsiteX3" fmla="*/ 1116444 w 1116444"/>
                  <a:gd name="connsiteY3" fmla="*/ 1020265 h 1496686"/>
                  <a:gd name="connsiteX4" fmla="*/ 1116444 w 1116444"/>
                  <a:gd name="connsiteY4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686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1BC90688-69A6-4DB6-970F-E801907B097F}"/>
                  </a:ext>
                </a:extLst>
              </p:cNvPr>
              <p:cNvSpPr/>
              <p:nvPr userDrawn="1"/>
            </p:nvSpPr>
            <p:spPr>
              <a:xfrm>
                <a:off x="23225017" y="3426060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476423 h 1496451"/>
                  <a:gd name="connsiteX1" fmla="*/ 846763 w 1116444"/>
                  <a:gd name="connsiteY1" fmla="*/ 0 h 1496451"/>
                  <a:gd name="connsiteX2" fmla="*/ 0 w 1116444"/>
                  <a:gd name="connsiteY2" fmla="*/ 1496451 h 1496451"/>
                  <a:gd name="connsiteX3" fmla="*/ 1116444 w 1116444"/>
                  <a:gd name="connsiteY3" fmla="*/ 1496451 h 1496451"/>
                  <a:gd name="connsiteX4" fmla="*/ 1116444 w 1116444"/>
                  <a:gd name="connsiteY4" fmla="*/ 476423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476423"/>
                    </a:moveTo>
                    <a:lnTo>
                      <a:pt x="846763" y="0"/>
                    </a:lnTo>
                    <a:lnTo>
                      <a:pt x="0" y="1496451"/>
                    </a:lnTo>
                    <a:lnTo>
                      <a:pt x="1116444" y="1496451"/>
                    </a:lnTo>
                    <a:lnTo>
                      <a:pt x="1116444" y="476423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EDFE93D5-CCB4-42A0-BA21-E89B3C6BB428}"/>
                  </a:ext>
                </a:extLst>
              </p:cNvPr>
              <p:cNvSpPr/>
              <p:nvPr userDrawn="1"/>
            </p:nvSpPr>
            <p:spPr>
              <a:xfrm>
                <a:off x="23225017" y="1853231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0 h 1496451"/>
                  <a:gd name="connsiteX1" fmla="*/ 0 w 1116444"/>
                  <a:gd name="connsiteY1" fmla="*/ 0 h 1496451"/>
                  <a:gd name="connsiteX2" fmla="*/ 846763 w 1116444"/>
                  <a:gd name="connsiteY2" fmla="*/ 1496451 h 1496451"/>
                  <a:gd name="connsiteX3" fmla="*/ 1116444 w 1116444"/>
                  <a:gd name="connsiteY3" fmla="*/ 1020265 h 1496451"/>
                  <a:gd name="connsiteX4" fmla="*/ 1116444 w 1116444"/>
                  <a:gd name="connsiteY4" fmla="*/ 0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451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8C7BBBA8-BA3E-45E1-9890-816510BD625C}"/>
                  </a:ext>
                </a:extLst>
              </p:cNvPr>
              <p:cNvSpPr/>
              <p:nvPr userDrawn="1"/>
            </p:nvSpPr>
            <p:spPr>
              <a:xfrm>
                <a:off x="23225017" y="280402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476422 h 1496686"/>
                  <a:gd name="connsiteX1" fmla="*/ 846763 w 1116444"/>
                  <a:gd name="connsiteY1" fmla="*/ 0 h 1496686"/>
                  <a:gd name="connsiteX2" fmla="*/ 0 w 1116444"/>
                  <a:gd name="connsiteY2" fmla="*/ 1496687 h 1496686"/>
                  <a:gd name="connsiteX3" fmla="*/ 1116444 w 1116444"/>
                  <a:gd name="connsiteY3" fmla="*/ 1496687 h 1496686"/>
                  <a:gd name="connsiteX4" fmla="*/ 1116444 w 1116444"/>
                  <a:gd name="connsiteY4" fmla="*/ 476422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476422"/>
                    </a:moveTo>
                    <a:lnTo>
                      <a:pt x="846763" y="0"/>
                    </a:lnTo>
                    <a:lnTo>
                      <a:pt x="0" y="1496687"/>
                    </a:lnTo>
                    <a:lnTo>
                      <a:pt x="1116444" y="1496687"/>
                    </a:lnTo>
                    <a:lnTo>
                      <a:pt x="1116444" y="476422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</p:grpSp>
      <p:sp>
        <p:nvSpPr>
          <p:cNvPr id="45" name="Rectangle 1">
            <a:extLst>
              <a:ext uri="{FF2B5EF4-FFF2-40B4-BE49-F238E27FC236}">
                <a16:creationId xmlns:a16="http://schemas.microsoft.com/office/drawing/2014/main" id="{4DEE592D-9457-4103-BAC5-F811BC94BD97}"/>
              </a:ext>
            </a:extLst>
          </p:cNvPr>
          <p:cNvSpPr>
            <a:spLocks/>
          </p:cNvSpPr>
          <p:nvPr userDrawn="1"/>
        </p:nvSpPr>
        <p:spPr bwMode="auto">
          <a:xfrm>
            <a:off x="0" y="4581129"/>
            <a:ext cx="9334500" cy="52895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A025D436-519A-4A3A-9A78-0C147644CDA3}"/>
              </a:ext>
            </a:extLst>
          </p:cNvPr>
          <p:cNvGrpSpPr/>
          <p:nvPr userDrawn="1"/>
        </p:nvGrpSpPr>
        <p:grpSpPr>
          <a:xfrm>
            <a:off x="7985296" y="4422295"/>
            <a:ext cx="1196326" cy="688674"/>
            <a:chOff x="20859549" y="11891884"/>
            <a:chExt cx="3125096" cy="1851897"/>
          </a:xfrm>
        </p:grpSpPr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933B1D24-3DBD-41EA-A96D-B96EC730762F}"/>
                </a:ext>
              </a:extLst>
            </p:cNvPr>
            <p:cNvSpPr/>
            <p:nvPr userDrawn="1"/>
          </p:nvSpPr>
          <p:spPr>
            <a:xfrm>
              <a:off x="21903210" y="11894265"/>
              <a:ext cx="2081435" cy="1849516"/>
            </a:xfrm>
            <a:custGeom>
              <a:avLst/>
              <a:gdLst>
                <a:gd name="connsiteX0" fmla="*/ 849356 w 1684096"/>
                <a:gd name="connsiteY0" fmla="*/ 1496450 h 1496450"/>
                <a:gd name="connsiteX1" fmla="*/ 1684097 w 1684096"/>
                <a:gd name="connsiteY1" fmla="*/ 0 h 1496450"/>
                <a:gd name="connsiteX2" fmla="*/ 0 w 1684096"/>
                <a:gd name="connsiteY2" fmla="*/ 0 h 1496450"/>
                <a:gd name="connsiteX3" fmla="*/ 849356 w 1684096"/>
                <a:gd name="connsiteY3" fmla="*/ 1496450 h 1496450"/>
                <a:gd name="connsiteX4" fmla="*/ 849356 w 1684096"/>
                <a:gd name="connsiteY4" fmla="*/ 1496450 h 1496450"/>
                <a:gd name="connsiteX5" fmla="*/ 849356 w 1684096"/>
                <a:gd name="connsiteY5" fmla="*/ 1496450 h 1496450"/>
                <a:gd name="connsiteX0" fmla="*/ 84357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5" fmla="*/ 843576 w 1684097"/>
                <a:gd name="connsiteY5" fmla="*/ 1496450 h 1496450"/>
                <a:gd name="connsiteX0" fmla="*/ 995783 w 1684097"/>
                <a:gd name="connsiteY0" fmla="*/ 1500303 h 1500303"/>
                <a:gd name="connsiteX1" fmla="*/ 1684097 w 1684097"/>
                <a:gd name="connsiteY1" fmla="*/ 0 h 1500303"/>
                <a:gd name="connsiteX2" fmla="*/ 0 w 1684097"/>
                <a:gd name="connsiteY2" fmla="*/ 0 h 1500303"/>
                <a:gd name="connsiteX3" fmla="*/ 849356 w 1684097"/>
                <a:gd name="connsiteY3" fmla="*/ 1496450 h 1500303"/>
                <a:gd name="connsiteX4" fmla="*/ 849356 w 1684097"/>
                <a:gd name="connsiteY4" fmla="*/ 1496450 h 1500303"/>
                <a:gd name="connsiteX5" fmla="*/ 995783 w 1684097"/>
                <a:gd name="connsiteY5" fmla="*/ 1500303 h 1500303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1117164 w 1684097"/>
                <a:gd name="connsiteY0" fmla="*/ 147333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1117164 w 1684097"/>
                <a:gd name="connsiteY4" fmla="*/ 147333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097" h="1496450">
                  <a:moveTo>
                    <a:pt x="849356" y="1496450"/>
                  </a:moveTo>
                  <a:lnTo>
                    <a:pt x="1684097" y="0"/>
                  </a:lnTo>
                  <a:lnTo>
                    <a:pt x="0" y="0"/>
                  </a:lnTo>
                  <a:lnTo>
                    <a:pt x="849356" y="1496450"/>
                  </a:lnTo>
                  <a:close/>
                </a:path>
              </a:pathLst>
            </a:custGeom>
            <a:solidFill>
              <a:srgbClr val="BF3156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6A154172-F208-4476-BDAD-A683446C7C8A}"/>
                </a:ext>
              </a:extLst>
            </p:cNvPr>
            <p:cNvSpPr/>
            <p:nvPr userDrawn="1"/>
          </p:nvSpPr>
          <p:spPr>
            <a:xfrm>
              <a:off x="20859549" y="11891884"/>
              <a:ext cx="2093089" cy="1849516"/>
            </a:xfrm>
            <a:custGeom>
              <a:avLst/>
              <a:gdLst>
                <a:gd name="connsiteX0" fmla="*/ 846999 w 1693526"/>
                <a:gd name="connsiteY0" fmla="*/ 0 h 1496450"/>
                <a:gd name="connsiteX1" fmla="*/ 0 w 1693526"/>
                <a:gd name="connsiteY1" fmla="*/ 1496450 h 1496450"/>
                <a:gd name="connsiteX2" fmla="*/ 1693526 w 1693526"/>
                <a:gd name="connsiteY2" fmla="*/ 1496450 h 1496450"/>
                <a:gd name="connsiteX3" fmla="*/ 846999 w 1693526"/>
                <a:gd name="connsiteY3" fmla="*/ 0 h 1496450"/>
                <a:gd name="connsiteX4" fmla="*/ 846999 w 1693526"/>
                <a:gd name="connsiteY4" fmla="*/ 0 h 1496450"/>
                <a:gd name="connsiteX5" fmla="*/ 846999 w 1693526"/>
                <a:gd name="connsiteY5" fmla="*/ 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6" h="1496450">
                  <a:moveTo>
                    <a:pt x="846999" y="0"/>
                  </a:moveTo>
                  <a:lnTo>
                    <a:pt x="0" y="1496450"/>
                  </a:lnTo>
                  <a:lnTo>
                    <a:pt x="1693526" y="1496450"/>
                  </a:lnTo>
                  <a:lnTo>
                    <a:pt x="846999" y="0"/>
                  </a:lnTo>
                  <a:lnTo>
                    <a:pt x="846999" y="0"/>
                  </a:lnTo>
                  <a:lnTo>
                    <a:pt x="846999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</p:grpSp>
      <p:sp>
        <p:nvSpPr>
          <p:cNvPr id="49" name="Rectangle 7">
            <a:extLst>
              <a:ext uri="{FF2B5EF4-FFF2-40B4-BE49-F238E27FC236}">
                <a16:creationId xmlns:a16="http://schemas.microsoft.com/office/drawing/2014/main" id="{DFF49591-6E49-49D2-91D0-0D771101AC7B}"/>
              </a:ext>
            </a:extLst>
          </p:cNvPr>
          <p:cNvSpPr>
            <a:spLocks/>
          </p:cNvSpPr>
          <p:nvPr userDrawn="1"/>
        </p:nvSpPr>
        <p:spPr bwMode="auto">
          <a:xfrm>
            <a:off x="8255807" y="-15976"/>
            <a:ext cx="562136" cy="10272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sp>
        <p:nvSpPr>
          <p:cNvPr id="50" name="Rectangle 4">
            <a:extLst>
              <a:ext uri="{FF2B5EF4-FFF2-40B4-BE49-F238E27FC236}">
                <a16:creationId xmlns:a16="http://schemas.microsoft.com/office/drawing/2014/main" id="{EA9889BC-28B6-4C94-9464-EA7E7C8415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8655" y="4624073"/>
            <a:ext cx="796799" cy="372663"/>
          </a:xfrm>
          <a:prstGeom prst="rect">
            <a:avLst/>
          </a:prstGeom>
        </p:spPr>
        <p:txBody>
          <a:bodyPr/>
          <a:lstStyle>
            <a:lvl1pPr algn="ctr">
              <a:defRPr sz="2008" b="1" i="0">
                <a:solidFill>
                  <a:srgbClr val="FFFFFF"/>
                </a:solidFill>
                <a:latin typeface="Montserrat" charset="0"/>
                <a:ea typeface="Titillium" pitchFamily="2" charset="0"/>
                <a:cs typeface="Titillium" pitchFamily="2" charset="0"/>
                <a:sym typeface="Poppins" charset="0"/>
              </a:defRPr>
            </a:lvl1pPr>
          </a:lstStyle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5BD33897-4215-42DF-BC49-922728EE83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022" y="4692557"/>
            <a:ext cx="1796873" cy="324962"/>
          </a:xfrm>
          <a:prstGeom prst="rect">
            <a:avLst/>
          </a:prstGeom>
        </p:spPr>
      </p:pic>
      <p:sp>
        <p:nvSpPr>
          <p:cNvPr id="52" name="Rectangle 5">
            <a:extLst>
              <a:ext uri="{FF2B5EF4-FFF2-40B4-BE49-F238E27FC236}">
                <a16:creationId xmlns:a16="http://schemas.microsoft.com/office/drawing/2014/main" id="{5CE5AA76-81B5-4B5E-B884-2E000E9A56F2}"/>
              </a:ext>
            </a:extLst>
          </p:cNvPr>
          <p:cNvSpPr>
            <a:spLocks/>
          </p:cNvSpPr>
          <p:nvPr userDrawn="1"/>
        </p:nvSpPr>
        <p:spPr bwMode="auto">
          <a:xfrm>
            <a:off x="4887774" y="4699023"/>
            <a:ext cx="3074069" cy="28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595" b="0" spc="149" baseline="0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INSTITUTO ADUANERO Y TRIBUTARIO DE LA SUNAT</a:t>
            </a:r>
          </a:p>
          <a:p>
            <a:pPr algn="r"/>
            <a:r>
              <a:rPr lang="en-US" sz="595" b="1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Web</a:t>
            </a:r>
            <a:r>
              <a:rPr lang="en-US" sz="595" b="1" u="none">
                <a:solidFill>
                  <a:srgbClr val="DCD9DE"/>
                </a:solidFill>
                <a:effectLst/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: </a:t>
            </a:r>
            <a:r>
              <a:rPr lang="en-US" sz="595" b="0" u="none">
                <a:solidFill>
                  <a:srgbClr val="DCD9DE"/>
                </a:solidFill>
                <a:effectLst/>
                <a:latin typeface="+mn-lt"/>
                <a:ea typeface="ＭＳ Ｐゴシック" charset="0"/>
                <a:cs typeface="ＭＳ Ｐゴシック" charset="0"/>
                <a:sym typeface="Titillium Regular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https://webcampus.sunat.gob.pe </a:t>
            </a:r>
            <a:endParaRPr lang="en-US" sz="595" b="0" u="none">
              <a:solidFill>
                <a:srgbClr val="DCD9DE"/>
              </a:solidFill>
              <a:effectLst/>
              <a:latin typeface="+mn-lt"/>
              <a:ea typeface="ＭＳ Ｐゴシック" charset="0"/>
              <a:cs typeface="ＭＳ Ｐゴシック" charset="0"/>
              <a:sym typeface="Titillium Regular" charset="0"/>
            </a:endParaRPr>
          </a:p>
          <a:p>
            <a:pPr algn="r"/>
            <a:r>
              <a:rPr lang="en-US" sz="595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Av. Gamarra 680, Chucuito - Callao.</a:t>
            </a:r>
            <a:endParaRPr lang="en-US" sz="595" dirty="0">
              <a:solidFill>
                <a:srgbClr val="DCD9DE"/>
              </a:solidFill>
              <a:latin typeface="+mn-lt"/>
              <a:ea typeface="ＭＳ Ｐゴシック" charset="0"/>
              <a:cs typeface="ＭＳ Ｐゴシック" charset="0"/>
              <a:sym typeface="Titillium Regular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267412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56309E8-6865-49D2-B7DD-0C3E1C4CA3FC}"/>
              </a:ext>
            </a:extLst>
          </p:cNvPr>
          <p:cNvGrpSpPr/>
          <p:nvPr userDrawn="1"/>
        </p:nvGrpSpPr>
        <p:grpSpPr>
          <a:xfrm>
            <a:off x="0" y="-1884"/>
            <a:ext cx="1884776" cy="3074235"/>
            <a:chOff x="0" y="-1884"/>
            <a:chExt cx="2214582" cy="3612178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160C68DC-18B7-4A3D-90C1-617F59EE508A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9630" y="343"/>
              <a:ext cx="1143492" cy="195391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A611D513-5872-4514-A3BA-81E762F22350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2799" y="343"/>
              <a:ext cx="1204046" cy="204331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50A6AD85-D247-4FF5-A745-877A20ACBA5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589" y="343"/>
              <a:ext cx="1260657" cy="210491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78704858-2F30-4EFD-978F-14A09F1CBA28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1318361" cy="216420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A514A47B-F78E-479F-BB61-378B7CE7A9B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2064" y="343"/>
              <a:ext cx="1383630" cy="231136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472EC0C2-BAD9-4A33-BC99-24CF31B31379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433954" cy="23758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F622BCCD-FBCA-47B4-B96F-ECF830BEC2EE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7056" y="3434"/>
              <a:ext cx="1480622" cy="2437460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0CBE1DFD-D1D1-4AD5-85C9-71D57028F3A3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0" y="3434"/>
              <a:ext cx="1549078" cy="254052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5334903E-B07F-4E14-AFA4-A98ED065CDD1}"/>
                </a:ext>
              </a:extLst>
            </p:cNvPr>
            <p:cNvCxnSpPr>
              <a:cxnSpLocks/>
              <a:endCxn id="29" idx="1"/>
            </p:cNvCxnSpPr>
            <p:nvPr userDrawn="1"/>
          </p:nvCxnSpPr>
          <p:spPr bwMode="auto">
            <a:xfrm flipH="1">
              <a:off x="11232" y="3434"/>
              <a:ext cx="1591570" cy="26695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FA4C2CCD-0D98-41FD-98EF-9E4313A722BC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232" y="3434"/>
              <a:ext cx="1645294" cy="270582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489DC089-738D-489F-846E-26568E65EA59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4731" y="-1884"/>
              <a:ext cx="1701196" cy="280508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0CF8EAB2-B579-42B7-BEFF-CBFAE44E8F41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753606" cy="289504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C48E4361-B092-49F4-A678-5D76DDF5A247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815005" cy="2976942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884776AC-8A14-4A14-95FF-1C88BAE18CC3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-1884"/>
              <a:ext cx="1871168" cy="3081753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3C71F2AC-D2B1-4290-B488-EADE62F72C92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6046" y="-1884"/>
              <a:ext cx="1922454" cy="317347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E84BAE88-BB7C-4A9C-BF8A-B22F18137FC4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1133" y="343"/>
              <a:ext cx="1980877" cy="3277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94D2D289-AF2C-4745-BD88-D7279F6E39A6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3608" y="343"/>
              <a:ext cx="2032126" cy="3353539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1C18E773-9A05-46D8-BFE4-36D5A32E8E72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096577" cy="3448474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320DCC2D-F6DC-4A1A-B17E-A46A1384CCCF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556" y="343"/>
              <a:ext cx="2150302" cy="3528997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CCBDD0AA-B793-493F-A381-1C184C1C4F13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7122" y="343"/>
              <a:ext cx="2197460" cy="3609951"/>
            </a:xfrm>
            <a:prstGeom prst="line">
              <a:avLst/>
            </a:prstGeom>
            <a:ln>
              <a:solidFill>
                <a:srgbClr val="F1EEF3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BB620F53-F919-4781-915E-24ED65755894}"/>
                </a:ext>
              </a:extLst>
            </p:cNvPr>
            <p:cNvSpPr/>
            <p:nvPr userDrawn="1"/>
          </p:nvSpPr>
          <p:spPr>
            <a:xfrm flipH="1">
              <a:off x="0" y="712143"/>
              <a:ext cx="1184339" cy="1960870"/>
            </a:xfrm>
            <a:custGeom>
              <a:avLst/>
              <a:gdLst>
                <a:gd name="connsiteX0" fmla="*/ 0 w 6044030"/>
                <a:gd name="connsiteY0" fmla="*/ 0 h 7701960"/>
                <a:gd name="connsiteX1" fmla="*/ 4360877 w 6044030"/>
                <a:gd name="connsiteY1" fmla="*/ 7701960 h 7701960"/>
                <a:gd name="connsiteX2" fmla="*/ 6044031 w 6044030"/>
                <a:gd name="connsiteY2" fmla="*/ 7701960 h 7701960"/>
                <a:gd name="connsiteX3" fmla="*/ 1707199 w 6044030"/>
                <a:gd name="connsiteY3" fmla="*/ 0 h 7701960"/>
                <a:gd name="connsiteX4" fmla="*/ 0 w 6044030"/>
                <a:gd name="connsiteY4" fmla="*/ 0 h 7701960"/>
                <a:gd name="connsiteX5" fmla="*/ 0 w 6044030"/>
                <a:gd name="connsiteY5" fmla="*/ 0 h 7701960"/>
                <a:gd name="connsiteX6" fmla="*/ 0 w 6044030"/>
                <a:gd name="connsiteY6" fmla="*/ 0 h 7701960"/>
                <a:gd name="connsiteX0" fmla="*/ 0 w 7162269"/>
                <a:gd name="connsiteY0" fmla="*/ 0 h 9656540"/>
                <a:gd name="connsiteX1" fmla="*/ 4360877 w 7162269"/>
                <a:gd name="connsiteY1" fmla="*/ 7701960 h 9656540"/>
                <a:gd name="connsiteX2" fmla="*/ 7162269 w 7162269"/>
                <a:gd name="connsiteY2" fmla="*/ 9656540 h 9656540"/>
                <a:gd name="connsiteX3" fmla="*/ 1707199 w 7162269"/>
                <a:gd name="connsiteY3" fmla="*/ 0 h 9656540"/>
                <a:gd name="connsiteX4" fmla="*/ 0 w 7162269"/>
                <a:gd name="connsiteY4" fmla="*/ 0 h 9656540"/>
                <a:gd name="connsiteX5" fmla="*/ 0 w 7162269"/>
                <a:gd name="connsiteY5" fmla="*/ 0 h 9656540"/>
                <a:gd name="connsiteX6" fmla="*/ 0 w 7162269"/>
                <a:gd name="connsiteY6" fmla="*/ 0 h 9656540"/>
                <a:gd name="connsiteX0" fmla="*/ 0 w 7162269"/>
                <a:gd name="connsiteY0" fmla="*/ 0 h 12436387"/>
                <a:gd name="connsiteX1" fmla="*/ 7094344 w 7162269"/>
                <a:gd name="connsiteY1" fmla="*/ 12436387 h 12436387"/>
                <a:gd name="connsiteX2" fmla="*/ 7162269 w 7162269"/>
                <a:gd name="connsiteY2" fmla="*/ 9656540 h 12436387"/>
                <a:gd name="connsiteX3" fmla="*/ 1707199 w 7162269"/>
                <a:gd name="connsiteY3" fmla="*/ 0 h 12436387"/>
                <a:gd name="connsiteX4" fmla="*/ 0 w 7162269"/>
                <a:gd name="connsiteY4" fmla="*/ 0 h 12436387"/>
                <a:gd name="connsiteX5" fmla="*/ 0 w 7162269"/>
                <a:gd name="connsiteY5" fmla="*/ 0 h 12436387"/>
                <a:gd name="connsiteX6" fmla="*/ 0 w 7162269"/>
                <a:gd name="connsiteY6" fmla="*/ 0 h 1243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2269" h="12436387">
                  <a:moveTo>
                    <a:pt x="0" y="0"/>
                  </a:moveTo>
                  <a:lnTo>
                    <a:pt x="7094344" y="12436387"/>
                  </a:lnTo>
                  <a:lnTo>
                    <a:pt x="7162269" y="9656540"/>
                  </a:lnTo>
                  <a:lnTo>
                    <a:pt x="170719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1A3C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E02C7748-0134-4304-91A6-EAE22A962802}"/>
                </a:ext>
              </a:extLst>
            </p:cNvPr>
            <p:cNvSpPr/>
            <p:nvPr userDrawn="1"/>
          </p:nvSpPr>
          <p:spPr>
            <a:xfrm flipH="1">
              <a:off x="214301" y="961621"/>
              <a:ext cx="280038" cy="235948"/>
            </a:xfrm>
            <a:custGeom>
              <a:avLst/>
              <a:gdLst>
                <a:gd name="connsiteX0" fmla="*/ 846763 w 1693525"/>
                <a:gd name="connsiteY0" fmla="*/ 1496451 h 1496451"/>
                <a:gd name="connsiteX1" fmla="*/ 1693526 w 1693525"/>
                <a:gd name="connsiteY1" fmla="*/ 0 h 1496451"/>
                <a:gd name="connsiteX2" fmla="*/ 0 w 1693525"/>
                <a:gd name="connsiteY2" fmla="*/ 0 h 1496451"/>
                <a:gd name="connsiteX3" fmla="*/ 846763 w 1693525"/>
                <a:gd name="connsiteY3" fmla="*/ 1496451 h 1496451"/>
                <a:gd name="connsiteX4" fmla="*/ 846763 w 1693525"/>
                <a:gd name="connsiteY4" fmla="*/ 1496451 h 1496451"/>
                <a:gd name="connsiteX5" fmla="*/ 846763 w 1693525"/>
                <a:gd name="connsiteY5" fmla="*/ 1496451 h 149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496451">
                  <a:moveTo>
                    <a:pt x="846763" y="1496451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496451"/>
                  </a:lnTo>
                  <a:lnTo>
                    <a:pt x="846763" y="1496451"/>
                  </a:lnTo>
                  <a:lnTo>
                    <a:pt x="846763" y="1496451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6666E06E-A394-4270-ACB1-7A90EFF26DB2}"/>
                </a:ext>
              </a:extLst>
            </p:cNvPr>
            <p:cNvSpPr/>
            <p:nvPr userDrawn="1"/>
          </p:nvSpPr>
          <p:spPr>
            <a:xfrm flipH="1">
              <a:off x="59587" y="1208088"/>
              <a:ext cx="280038" cy="237472"/>
            </a:xfrm>
            <a:custGeom>
              <a:avLst/>
              <a:gdLst>
                <a:gd name="connsiteX0" fmla="*/ 846763 w 1693525"/>
                <a:gd name="connsiteY0" fmla="*/ 1506116 h 1506115"/>
                <a:gd name="connsiteX1" fmla="*/ 1693526 w 1693525"/>
                <a:gd name="connsiteY1" fmla="*/ 0 h 1506115"/>
                <a:gd name="connsiteX2" fmla="*/ 0 w 1693525"/>
                <a:gd name="connsiteY2" fmla="*/ 0 h 1506115"/>
                <a:gd name="connsiteX3" fmla="*/ 846763 w 1693525"/>
                <a:gd name="connsiteY3" fmla="*/ 1506116 h 1506115"/>
                <a:gd name="connsiteX4" fmla="*/ 846763 w 1693525"/>
                <a:gd name="connsiteY4" fmla="*/ 1506116 h 1506115"/>
                <a:gd name="connsiteX5" fmla="*/ 846763 w 1693525"/>
                <a:gd name="connsiteY5" fmla="*/ 1506116 h 150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5" h="1506115">
                  <a:moveTo>
                    <a:pt x="846763" y="1506116"/>
                  </a:moveTo>
                  <a:lnTo>
                    <a:pt x="1693526" y="0"/>
                  </a:lnTo>
                  <a:lnTo>
                    <a:pt x="0" y="0"/>
                  </a:lnTo>
                  <a:lnTo>
                    <a:pt x="846763" y="1506116"/>
                  </a:lnTo>
                  <a:lnTo>
                    <a:pt x="846763" y="1506116"/>
                  </a:lnTo>
                  <a:lnTo>
                    <a:pt x="846763" y="1506116"/>
                  </a:lnTo>
                  <a:close/>
                </a:path>
              </a:pathLst>
            </a:custGeom>
            <a:solidFill>
              <a:srgbClr val="FFFFFF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D02DDBE7-02E2-4A28-AD82-0639AD4A0E3B}"/>
                </a:ext>
              </a:extLst>
            </p:cNvPr>
            <p:cNvSpPr/>
            <p:nvPr userDrawn="1"/>
          </p:nvSpPr>
          <p:spPr>
            <a:xfrm flipH="1">
              <a:off x="297" y="-534"/>
              <a:ext cx="1136681" cy="1903793"/>
            </a:xfrm>
            <a:custGeom>
              <a:avLst/>
              <a:gdLst>
                <a:gd name="connsiteX0" fmla="*/ 0 w 6874055"/>
                <a:gd name="connsiteY0" fmla="*/ 0 h 12074387"/>
                <a:gd name="connsiteX1" fmla="*/ 88872 w 6874055"/>
                <a:gd name="connsiteY1" fmla="*/ 157000 h 12074387"/>
                <a:gd name="connsiteX2" fmla="*/ 161950 w 6874055"/>
                <a:gd name="connsiteY2" fmla="*/ 157000 h 12074387"/>
                <a:gd name="connsiteX3" fmla="*/ 6873821 w 6874055"/>
                <a:gd name="connsiteY3" fmla="*/ 12074387 h 12074387"/>
                <a:gd name="connsiteX4" fmla="*/ 6874056 w 6874055"/>
                <a:gd name="connsiteY4" fmla="*/ 12074387 h 12074387"/>
                <a:gd name="connsiteX5" fmla="*/ 6874056 w 6874055"/>
                <a:gd name="connsiteY5" fmla="*/ 11525123 h 12074387"/>
                <a:gd name="connsiteX6" fmla="*/ 372698 w 6874055"/>
                <a:gd name="connsiteY6" fmla="*/ 0 h 12074387"/>
                <a:gd name="connsiteX7" fmla="*/ 0 w 6874055"/>
                <a:gd name="connsiteY7" fmla="*/ 0 h 1207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74055" h="12074387">
                  <a:moveTo>
                    <a:pt x="0" y="0"/>
                  </a:moveTo>
                  <a:lnTo>
                    <a:pt x="88872" y="157000"/>
                  </a:lnTo>
                  <a:lnTo>
                    <a:pt x="161950" y="157000"/>
                  </a:lnTo>
                  <a:lnTo>
                    <a:pt x="6873821" y="12074387"/>
                  </a:lnTo>
                  <a:lnTo>
                    <a:pt x="6874056" y="12074387"/>
                  </a:lnTo>
                  <a:lnTo>
                    <a:pt x="6874056" y="11525123"/>
                  </a:lnTo>
                  <a:lnTo>
                    <a:pt x="37269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0000">
                  <a:schemeClr val="accent2"/>
                </a:gs>
                <a:gs pos="97000">
                  <a:schemeClr val="bg1"/>
                </a:gs>
              </a:gsLst>
              <a:lin ang="5400000" scaled="1"/>
            </a:gra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928A7CB-597D-4CC4-8D91-473BE292E115}"/>
                </a:ext>
              </a:extLst>
            </p:cNvPr>
            <p:cNvSpPr/>
            <p:nvPr userDrawn="1"/>
          </p:nvSpPr>
          <p:spPr>
            <a:xfrm flipH="1">
              <a:off x="765958" y="-534"/>
              <a:ext cx="307598" cy="264791"/>
            </a:xfrm>
            <a:custGeom>
              <a:avLst/>
              <a:gdLst>
                <a:gd name="connsiteX0" fmla="*/ 0 w 1860191"/>
                <a:gd name="connsiteY0" fmla="*/ 0 h 1679381"/>
                <a:gd name="connsiteX1" fmla="*/ 941764 w 1860191"/>
                <a:gd name="connsiteY1" fmla="*/ 1679382 h 1679381"/>
                <a:gd name="connsiteX2" fmla="*/ 1860191 w 1860191"/>
                <a:gd name="connsiteY2" fmla="*/ 0 h 1679381"/>
                <a:gd name="connsiteX3" fmla="*/ 0 w 1860191"/>
                <a:gd name="connsiteY3" fmla="*/ 0 h 167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191" h="1679381">
                  <a:moveTo>
                    <a:pt x="0" y="0"/>
                  </a:moveTo>
                  <a:lnTo>
                    <a:pt x="941764" y="1679382"/>
                  </a:lnTo>
                  <a:lnTo>
                    <a:pt x="1860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7CBE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4095F86A-B57F-426A-BDCC-C25A58EBC686}"/>
                </a:ext>
              </a:extLst>
            </p:cNvPr>
            <p:cNvSpPr/>
            <p:nvPr userDrawn="1"/>
          </p:nvSpPr>
          <p:spPr>
            <a:xfrm flipH="1">
              <a:off x="297" y="-534"/>
              <a:ext cx="1179404" cy="712677"/>
            </a:xfrm>
            <a:custGeom>
              <a:avLst/>
              <a:gdLst>
                <a:gd name="connsiteX0" fmla="*/ 2504222 w 7132422"/>
                <a:gd name="connsiteY0" fmla="*/ 0 h 4519998"/>
                <a:gd name="connsiteX1" fmla="*/ 0 w 7132422"/>
                <a:gd name="connsiteY1" fmla="*/ 4519998 h 4519998"/>
                <a:gd name="connsiteX2" fmla="*/ 7132422 w 7132422"/>
                <a:gd name="connsiteY2" fmla="*/ 4519998 h 4519998"/>
                <a:gd name="connsiteX3" fmla="*/ 7132422 w 7132422"/>
                <a:gd name="connsiteY3" fmla="*/ 0 h 4519998"/>
                <a:gd name="connsiteX4" fmla="*/ 2504222 w 7132422"/>
                <a:gd name="connsiteY4" fmla="*/ 0 h 451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422" h="4519998">
                  <a:moveTo>
                    <a:pt x="2504222" y="0"/>
                  </a:moveTo>
                  <a:lnTo>
                    <a:pt x="0" y="4519998"/>
                  </a:lnTo>
                  <a:lnTo>
                    <a:pt x="7132422" y="4519998"/>
                  </a:lnTo>
                  <a:lnTo>
                    <a:pt x="7132422" y="0"/>
                  </a:lnTo>
                  <a:lnTo>
                    <a:pt x="2504222" y="0"/>
                  </a:lnTo>
                  <a:close/>
                </a:path>
              </a:pathLst>
            </a:custGeom>
            <a:solidFill>
              <a:srgbClr val="195AA3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616E7443-E502-459B-B81A-4FB24BA7B0E0}"/>
                </a:ext>
              </a:extLst>
            </p:cNvPr>
            <p:cNvGrpSpPr/>
            <p:nvPr userDrawn="1"/>
          </p:nvGrpSpPr>
          <p:grpSpPr>
            <a:xfrm rot="10800000" flipV="1">
              <a:off x="12800" y="709839"/>
              <a:ext cx="656124" cy="953642"/>
              <a:chOff x="20408681" y="280402"/>
              <a:chExt cx="3932780" cy="6224603"/>
            </a:xfrm>
            <a:gradFill>
              <a:gsLst>
                <a:gs pos="0">
                  <a:srgbClr val="ECECEC">
                    <a:alpha val="24000"/>
                  </a:srgbClr>
                </a:gs>
                <a:gs pos="35000">
                  <a:schemeClr val="bg1">
                    <a:lumMod val="95000"/>
                  </a:schemeClr>
                </a:gs>
                <a:gs pos="97000">
                  <a:schemeClr val="bg1"/>
                </a:gs>
                <a:gs pos="63000">
                  <a:schemeClr val="bg1">
                    <a:lumMod val="95000"/>
                  </a:schemeClr>
                </a:gs>
              </a:gsLst>
              <a:lin ang="5400000" scaled="1"/>
            </a:gradFill>
          </p:grpSpPr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97C3D1CD-9C26-4F23-AA13-E855F08D2838}"/>
                  </a:ext>
                </a:extLst>
              </p:cNvPr>
              <p:cNvSpPr/>
              <p:nvPr userDrawn="1"/>
            </p:nvSpPr>
            <p:spPr>
              <a:xfrm>
                <a:off x="20408681" y="280402"/>
                <a:ext cx="1702955" cy="1496686"/>
              </a:xfrm>
              <a:custGeom>
                <a:avLst/>
                <a:gdLst>
                  <a:gd name="connsiteX0" fmla="*/ 851478 w 1702955"/>
                  <a:gd name="connsiteY0" fmla="*/ 1496687 h 1496686"/>
                  <a:gd name="connsiteX1" fmla="*/ 1702955 w 1702955"/>
                  <a:gd name="connsiteY1" fmla="*/ 0 h 1496686"/>
                  <a:gd name="connsiteX2" fmla="*/ 0 w 1702955"/>
                  <a:gd name="connsiteY2" fmla="*/ 0 h 1496686"/>
                  <a:gd name="connsiteX3" fmla="*/ 851478 w 1702955"/>
                  <a:gd name="connsiteY3" fmla="*/ 1496687 h 1496686"/>
                  <a:gd name="connsiteX4" fmla="*/ 851478 w 1702955"/>
                  <a:gd name="connsiteY4" fmla="*/ 1496687 h 1496686"/>
                  <a:gd name="connsiteX5" fmla="*/ 851478 w 170295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2955" h="1496686">
                    <a:moveTo>
                      <a:pt x="851478" y="1496687"/>
                    </a:moveTo>
                    <a:lnTo>
                      <a:pt x="1702955" y="0"/>
                    </a:lnTo>
                    <a:lnTo>
                      <a:pt x="0" y="0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lnTo>
                      <a:pt x="851478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3396D568-510F-4BE1-86C5-B0BA546F5780}"/>
                  </a:ext>
                </a:extLst>
              </p:cNvPr>
              <p:cNvSpPr/>
              <p:nvPr userDrawn="1"/>
            </p:nvSpPr>
            <p:spPr>
              <a:xfrm>
                <a:off x="21353746" y="1853231"/>
                <a:ext cx="1693525" cy="1496451"/>
              </a:xfrm>
              <a:custGeom>
                <a:avLst/>
                <a:gdLst>
                  <a:gd name="connsiteX0" fmla="*/ 846763 w 1693525"/>
                  <a:gd name="connsiteY0" fmla="*/ 1496451 h 1496451"/>
                  <a:gd name="connsiteX1" fmla="*/ 1693526 w 1693525"/>
                  <a:gd name="connsiteY1" fmla="*/ 0 h 1496451"/>
                  <a:gd name="connsiteX2" fmla="*/ 0 w 1693525"/>
                  <a:gd name="connsiteY2" fmla="*/ 0 h 1496451"/>
                  <a:gd name="connsiteX3" fmla="*/ 846763 w 1693525"/>
                  <a:gd name="connsiteY3" fmla="*/ 1496451 h 1496451"/>
                  <a:gd name="connsiteX4" fmla="*/ 846763 w 1693525"/>
                  <a:gd name="connsiteY4" fmla="*/ 1496451 h 1496451"/>
                  <a:gd name="connsiteX5" fmla="*/ 846763 w 1693525"/>
                  <a:gd name="connsiteY5" fmla="*/ 1496451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451">
                    <a:moveTo>
                      <a:pt x="846763" y="1496451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lnTo>
                      <a:pt x="846763" y="1496451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D29418A3-024B-47C3-86EA-E98799CFA3EC}"/>
                  </a:ext>
                </a:extLst>
              </p:cNvPr>
              <p:cNvSpPr/>
              <p:nvPr userDrawn="1"/>
            </p:nvSpPr>
            <p:spPr>
              <a:xfrm>
                <a:off x="22289381" y="3416396"/>
                <a:ext cx="1693525" cy="1506115"/>
              </a:xfrm>
              <a:custGeom>
                <a:avLst/>
                <a:gdLst>
                  <a:gd name="connsiteX0" fmla="*/ 846763 w 1693525"/>
                  <a:gd name="connsiteY0" fmla="*/ 1506116 h 1506115"/>
                  <a:gd name="connsiteX1" fmla="*/ 1693526 w 1693525"/>
                  <a:gd name="connsiteY1" fmla="*/ 0 h 1506115"/>
                  <a:gd name="connsiteX2" fmla="*/ 0 w 1693525"/>
                  <a:gd name="connsiteY2" fmla="*/ 0 h 1506115"/>
                  <a:gd name="connsiteX3" fmla="*/ 846763 w 1693525"/>
                  <a:gd name="connsiteY3" fmla="*/ 1506116 h 1506115"/>
                  <a:gd name="connsiteX4" fmla="*/ 846763 w 1693525"/>
                  <a:gd name="connsiteY4" fmla="*/ 1506116 h 1506115"/>
                  <a:gd name="connsiteX5" fmla="*/ 846763 w 1693525"/>
                  <a:gd name="connsiteY5" fmla="*/ 1506116 h 150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5">
                    <a:moveTo>
                      <a:pt x="846763" y="1506116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lnTo>
                      <a:pt x="846763" y="1506116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9B148F43-548D-4186-A0B6-88771A6DDC77}"/>
                  </a:ext>
                </a:extLst>
              </p:cNvPr>
              <p:cNvSpPr/>
              <p:nvPr userDrawn="1"/>
            </p:nvSpPr>
            <p:spPr>
              <a:xfrm>
                <a:off x="22289381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1496687 h 1496686"/>
                  <a:gd name="connsiteX1" fmla="*/ 1693526 w 1693525"/>
                  <a:gd name="connsiteY1" fmla="*/ 0 h 1496686"/>
                  <a:gd name="connsiteX2" fmla="*/ 0 w 1693525"/>
                  <a:gd name="connsiteY2" fmla="*/ 0 h 1496686"/>
                  <a:gd name="connsiteX3" fmla="*/ 846763 w 1693525"/>
                  <a:gd name="connsiteY3" fmla="*/ 1496687 h 1496686"/>
                  <a:gd name="connsiteX4" fmla="*/ 846763 w 1693525"/>
                  <a:gd name="connsiteY4" fmla="*/ 1496687 h 1496686"/>
                  <a:gd name="connsiteX5" fmla="*/ 846763 w 1693525"/>
                  <a:gd name="connsiteY5" fmla="*/ 1496687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1496687"/>
                    </a:moveTo>
                    <a:lnTo>
                      <a:pt x="1693526" y="0"/>
                    </a:lnTo>
                    <a:lnTo>
                      <a:pt x="0" y="0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lnTo>
                      <a:pt x="846763" y="1496687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40ACDCF3-9F12-44A4-A353-972922ED94FD}"/>
                  </a:ext>
                </a:extLst>
              </p:cNvPr>
              <p:cNvSpPr/>
              <p:nvPr userDrawn="1"/>
            </p:nvSpPr>
            <p:spPr>
              <a:xfrm>
                <a:off x="21353746" y="280402"/>
                <a:ext cx="1693525" cy="1496686"/>
              </a:xfrm>
              <a:custGeom>
                <a:avLst/>
                <a:gdLst>
                  <a:gd name="connsiteX0" fmla="*/ 846763 w 1693525"/>
                  <a:gd name="connsiteY0" fmla="*/ 0 h 1496686"/>
                  <a:gd name="connsiteX1" fmla="*/ 0 w 1693525"/>
                  <a:gd name="connsiteY1" fmla="*/ 1496687 h 1496686"/>
                  <a:gd name="connsiteX2" fmla="*/ 1693526 w 1693525"/>
                  <a:gd name="connsiteY2" fmla="*/ 1496687 h 1496686"/>
                  <a:gd name="connsiteX3" fmla="*/ 846763 w 1693525"/>
                  <a:gd name="connsiteY3" fmla="*/ 0 h 1496686"/>
                  <a:gd name="connsiteX4" fmla="*/ 846763 w 1693525"/>
                  <a:gd name="connsiteY4" fmla="*/ 0 h 1496686"/>
                  <a:gd name="connsiteX5" fmla="*/ 846763 w 1693525"/>
                  <a:gd name="connsiteY5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496686">
                    <a:moveTo>
                      <a:pt x="846763" y="0"/>
                    </a:moveTo>
                    <a:lnTo>
                      <a:pt x="0" y="1496687"/>
                    </a:lnTo>
                    <a:lnTo>
                      <a:pt x="1693526" y="1496687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36CDEEFF-498C-4C7E-BA78-15119A868B3D}"/>
                  </a:ext>
                </a:extLst>
              </p:cNvPr>
              <p:cNvSpPr/>
              <p:nvPr userDrawn="1"/>
            </p:nvSpPr>
            <p:spPr>
              <a:xfrm>
                <a:off x="22289381" y="1853231"/>
                <a:ext cx="1693525" cy="1506116"/>
              </a:xfrm>
              <a:custGeom>
                <a:avLst/>
                <a:gdLst>
                  <a:gd name="connsiteX0" fmla="*/ 846763 w 1693525"/>
                  <a:gd name="connsiteY0" fmla="*/ 0 h 1506116"/>
                  <a:gd name="connsiteX1" fmla="*/ 0 w 1693525"/>
                  <a:gd name="connsiteY1" fmla="*/ 1506116 h 1506116"/>
                  <a:gd name="connsiteX2" fmla="*/ 1693526 w 1693525"/>
                  <a:gd name="connsiteY2" fmla="*/ 1506116 h 1506116"/>
                  <a:gd name="connsiteX3" fmla="*/ 846763 w 1693525"/>
                  <a:gd name="connsiteY3" fmla="*/ 0 h 1506116"/>
                  <a:gd name="connsiteX4" fmla="*/ 846763 w 1693525"/>
                  <a:gd name="connsiteY4" fmla="*/ 0 h 1506116"/>
                  <a:gd name="connsiteX5" fmla="*/ 846763 w 1693525"/>
                  <a:gd name="connsiteY5" fmla="*/ 0 h 150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525" h="1506116">
                    <a:moveTo>
                      <a:pt x="846763" y="0"/>
                    </a:moveTo>
                    <a:lnTo>
                      <a:pt x="0" y="1506116"/>
                    </a:lnTo>
                    <a:lnTo>
                      <a:pt x="1693526" y="1506116"/>
                    </a:lnTo>
                    <a:lnTo>
                      <a:pt x="846763" y="0"/>
                    </a:lnTo>
                    <a:lnTo>
                      <a:pt x="846763" y="0"/>
                    </a:lnTo>
                    <a:lnTo>
                      <a:pt x="846763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B8CAA0C7-A1A9-46BD-A15E-6EDE75F5B8CB}"/>
                  </a:ext>
                </a:extLst>
              </p:cNvPr>
              <p:cNvSpPr/>
              <p:nvPr userDrawn="1"/>
            </p:nvSpPr>
            <p:spPr>
              <a:xfrm>
                <a:off x="23225017" y="5008319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0 h 1496686"/>
                  <a:gd name="connsiteX1" fmla="*/ 0 w 1116444"/>
                  <a:gd name="connsiteY1" fmla="*/ 0 h 1496686"/>
                  <a:gd name="connsiteX2" fmla="*/ 846763 w 1116444"/>
                  <a:gd name="connsiteY2" fmla="*/ 1496686 h 1496686"/>
                  <a:gd name="connsiteX3" fmla="*/ 1116444 w 1116444"/>
                  <a:gd name="connsiteY3" fmla="*/ 1020265 h 1496686"/>
                  <a:gd name="connsiteX4" fmla="*/ 1116444 w 1116444"/>
                  <a:gd name="connsiteY4" fmla="*/ 0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686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BEC4A34C-3A35-4E41-B7AA-BF635C33943B}"/>
                  </a:ext>
                </a:extLst>
              </p:cNvPr>
              <p:cNvSpPr/>
              <p:nvPr userDrawn="1"/>
            </p:nvSpPr>
            <p:spPr>
              <a:xfrm>
                <a:off x="23225017" y="3426060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476423 h 1496451"/>
                  <a:gd name="connsiteX1" fmla="*/ 846763 w 1116444"/>
                  <a:gd name="connsiteY1" fmla="*/ 0 h 1496451"/>
                  <a:gd name="connsiteX2" fmla="*/ 0 w 1116444"/>
                  <a:gd name="connsiteY2" fmla="*/ 1496451 h 1496451"/>
                  <a:gd name="connsiteX3" fmla="*/ 1116444 w 1116444"/>
                  <a:gd name="connsiteY3" fmla="*/ 1496451 h 1496451"/>
                  <a:gd name="connsiteX4" fmla="*/ 1116444 w 1116444"/>
                  <a:gd name="connsiteY4" fmla="*/ 476423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476423"/>
                    </a:moveTo>
                    <a:lnTo>
                      <a:pt x="846763" y="0"/>
                    </a:lnTo>
                    <a:lnTo>
                      <a:pt x="0" y="1496451"/>
                    </a:lnTo>
                    <a:lnTo>
                      <a:pt x="1116444" y="1496451"/>
                    </a:lnTo>
                    <a:lnTo>
                      <a:pt x="1116444" y="476423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B127249C-9156-421C-A6F7-79423DC13F61}"/>
                  </a:ext>
                </a:extLst>
              </p:cNvPr>
              <p:cNvSpPr/>
              <p:nvPr userDrawn="1"/>
            </p:nvSpPr>
            <p:spPr>
              <a:xfrm>
                <a:off x="23225017" y="1853231"/>
                <a:ext cx="1116444" cy="1496451"/>
              </a:xfrm>
              <a:custGeom>
                <a:avLst/>
                <a:gdLst>
                  <a:gd name="connsiteX0" fmla="*/ 1116444 w 1116444"/>
                  <a:gd name="connsiteY0" fmla="*/ 0 h 1496451"/>
                  <a:gd name="connsiteX1" fmla="*/ 0 w 1116444"/>
                  <a:gd name="connsiteY1" fmla="*/ 0 h 1496451"/>
                  <a:gd name="connsiteX2" fmla="*/ 846763 w 1116444"/>
                  <a:gd name="connsiteY2" fmla="*/ 1496451 h 1496451"/>
                  <a:gd name="connsiteX3" fmla="*/ 1116444 w 1116444"/>
                  <a:gd name="connsiteY3" fmla="*/ 1020265 h 1496451"/>
                  <a:gd name="connsiteX4" fmla="*/ 1116444 w 1116444"/>
                  <a:gd name="connsiteY4" fmla="*/ 0 h 149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451">
                    <a:moveTo>
                      <a:pt x="1116444" y="0"/>
                    </a:moveTo>
                    <a:lnTo>
                      <a:pt x="0" y="0"/>
                    </a:lnTo>
                    <a:lnTo>
                      <a:pt x="846763" y="1496451"/>
                    </a:lnTo>
                    <a:lnTo>
                      <a:pt x="1116444" y="1020265"/>
                    </a:lnTo>
                    <a:lnTo>
                      <a:pt x="1116444" y="0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D5E74B3F-3D5F-456D-955C-3CAA99A58621}"/>
                  </a:ext>
                </a:extLst>
              </p:cNvPr>
              <p:cNvSpPr/>
              <p:nvPr userDrawn="1"/>
            </p:nvSpPr>
            <p:spPr>
              <a:xfrm>
                <a:off x="23225017" y="280402"/>
                <a:ext cx="1116444" cy="1496686"/>
              </a:xfrm>
              <a:custGeom>
                <a:avLst/>
                <a:gdLst>
                  <a:gd name="connsiteX0" fmla="*/ 1116444 w 1116444"/>
                  <a:gd name="connsiteY0" fmla="*/ 476422 h 1496686"/>
                  <a:gd name="connsiteX1" fmla="*/ 846763 w 1116444"/>
                  <a:gd name="connsiteY1" fmla="*/ 0 h 1496686"/>
                  <a:gd name="connsiteX2" fmla="*/ 0 w 1116444"/>
                  <a:gd name="connsiteY2" fmla="*/ 1496687 h 1496686"/>
                  <a:gd name="connsiteX3" fmla="*/ 1116444 w 1116444"/>
                  <a:gd name="connsiteY3" fmla="*/ 1496687 h 1496686"/>
                  <a:gd name="connsiteX4" fmla="*/ 1116444 w 1116444"/>
                  <a:gd name="connsiteY4" fmla="*/ 476422 h 1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444" h="1496686">
                    <a:moveTo>
                      <a:pt x="1116444" y="476422"/>
                    </a:moveTo>
                    <a:lnTo>
                      <a:pt x="846763" y="0"/>
                    </a:lnTo>
                    <a:lnTo>
                      <a:pt x="0" y="1496687"/>
                    </a:lnTo>
                    <a:lnTo>
                      <a:pt x="1116444" y="1496687"/>
                    </a:lnTo>
                    <a:lnTo>
                      <a:pt x="1116444" y="476422"/>
                    </a:lnTo>
                    <a:close/>
                  </a:path>
                </a:pathLst>
              </a:custGeom>
              <a:grpFill/>
              <a:ln w="23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PE"/>
              </a:p>
            </p:txBody>
          </p:sp>
        </p:grpSp>
      </p:grpSp>
      <p:sp>
        <p:nvSpPr>
          <p:cNvPr id="46" name="Rectangle 1">
            <a:extLst>
              <a:ext uri="{FF2B5EF4-FFF2-40B4-BE49-F238E27FC236}">
                <a16:creationId xmlns:a16="http://schemas.microsoft.com/office/drawing/2014/main" id="{94EA29DC-B48D-4B20-AF7E-B3400021413D}"/>
              </a:ext>
            </a:extLst>
          </p:cNvPr>
          <p:cNvSpPr>
            <a:spLocks/>
          </p:cNvSpPr>
          <p:nvPr userDrawn="1"/>
        </p:nvSpPr>
        <p:spPr bwMode="auto">
          <a:xfrm>
            <a:off x="0" y="4581129"/>
            <a:ext cx="9334500" cy="52895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B6686027-DB6F-4BBF-8F47-36EA33782401}"/>
              </a:ext>
            </a:extLst>
          </p:cNvPr>
          <p:cNvGrpSpPr/>
          <p:nvPr userDrawn="1"/>
        </p:nvGrpSpPr>
        <p:grpSpPr>
          <a:xfrm>
            <a:off x="7985296" y="4422295"/>
            <a:ext cx="1196326" cy="688674"/>
            <a:chOff x="20859549" y="11891884"/>
            <a:chExt cx="3125096" cy="1851897"/>
          </a:xfrm>
        </p:grpSpPr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6D504340-ED62-4784-A1CA-305BA8DF2715}"/>
                </a:ext>
              </a:extLst>
            </p:cNvPr>
            <p:cNvSpPr/>
            <p:nvPr userDrawn="1"/>
          </p:nvSpPr>
          <p:spPr>
            <a:xfrm>
              <a:off x="21903210" y="11894265"/>
              <a:ext cx="2081435" cy="1849516"/>
            </a:xfrm>
            <a:custGeom>
              <a:avLst/>
              <a:gdLst>
                <a:gd name="connsiteX0" fmla="*/ 849356 w 1684096"/>
                <a:gd name="connsiteY0" fmla="*/ 1496450 h 1496450"/>
                <a:gd name="connsiteX1" fmla="*/ 1684097 w 1684096"/>
                <a:gd name="connsiteY1" fmla="*/ 0 h 1496450"/>
                <a:gd name="connsiteX2" fmla="*/ 0 w 1684096"/>
                <a:gd name="connsiteY2" fmla="*/ 0 h 1496450"/>
                <a:gd name="connsiteX3" fmla="*/ 849356 w 1684096"/>
                <a:gd name="connsiteY3" fmla="*/ 1496450 h 1496450"/>
                <a:gd name="connsiteX4" fmla="*/ 849356 w 1684096"/>
                <a:gd name="connsiteY4" fmla="*/ 1496450 h 1496450"/>
                <a:gd name="connsiteX5" fmla="*/ 849356 w 1684096"/>
                <a:gd name="connsiteY5" fmla="*/ 1496450 h 1496450"/>
                <a:gd name="connsiteX0" fmla="*/ 84357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5" fmla="*/ 843576 w 1684097"/>
                <a:gd name="connsiteY5" fmla="*/ 1496450 h 1496450"/>
                <a:gd name="connsiteX0" fmla="*/ 995783 w 1684097"/>
                <a:gd name="connsiteY0" fmla="*/ 1500303 h 1500303"/>
                <a:gd name="connsiteX1" fmla="*/ 1684097 w 1684097"/>
                <a:gd name="connsiteY1" fmla="*/ 0 h 1500303"/>
                <a:gd name="connsiteX2" fmla="*/ 0 w 1684097"/>
                <a:gd name="connsiteY2" fmla="*/ 0 h 1500303"/>
                <a:gd name="connsiteX3" fmla="*/ 849356 w 1684097"/>
                <a:gd name="connsiteY3" fmla="*/ 1496450 h 1500303"/>
                <a:gd name="connsiteX4" fmla="*/ 849356 w 1684097"/>
                <a:gd name="connsiteY4" fmla="*/ 1496450 h 1500303"/>
                <a:gd name="connsiteX5" fmla="*/ 995783 w 1684097"/>
                <a:gd name="connsiteY5" fmla="*/ 1500303 h 1500303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9356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841649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841649 w 1684097"/>
                <a:gd name="connsiteY4" fmla="*/ 1496450 h 1496450"/>
                <a:gd name="connsiteX0" fmla="*/ 1117164 w 1684097"/>
                <a:gd name="connsiteY0" fmla="*/ 147333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  <a:gd name="connsiteX4" fmla="*/ 1117164 w 1684097"/>
                <a:gd name="connsiteY4" fmla="*/ 1473330 h 1496450"/>
                <a:gd name="connsiteX0" fmla="*/ 849356 w 1684097"/>
                <a:gd name="connsiteY0" fmla="*/ 1496450 h 1496450"/>
                <a:gd name="connsiteX1" fmla="*/ 1684097 w 1684097"/>
                <a:gd name="connsiteY1" fmla="*/ 0 h 1496450"/>
                <a:gd name="connsiteX2" fmla="*/ 0 w 1684097"/>
                <a:gd name="connsiteY2" fmla="*/ 0 h 1496450"/>
                <a:gd name="connsiteX3" fmla="*/ 849356 w 1684097"/>
                <a:gd name="connsiteY3" fmla="*/ 149645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097" h="1496450">
                  <a:moveTo>
                    <a:pt x="849356" y="1496450"/>
                  </a:moveTo>
                  <a:lnTo>
                    <a:pt x="1684097" y="0"/>
                  </a:lnTo>
                  <a:lnTo>
                    <a:pt x="0" y="0"/>
                  </a:lnTo>
                  <a:lnTo>
                    <a:pt x="849356" y="1496450"/>
                  </a:lnTo>
                  <a:close/>
                </a:path>
              </a:pathLst>
            </a:custGeom>
            <a:solidFill>
              <a:srgbClr val="BF3156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A4061B19-A1A6-4F8A-BBAC-7D24742ED381}"/>
                </a:ext>
              </a:extLst>
            </p:cNvPr>
            <p:cNvSpPr/>
            <p:nvPr userDrawn="1"/>
          </p:nvSpPr>
          <p:spPr>
            <a:xfrm>
              <a:off x="20859549" y="11891884"/>
              <a:ext cx="2093089" cy="1849516"/>
            </a:xfrm>
            <a:custGeom>
              <a:avLst/>
              <a:gdLst>
                <a:gd name="connsiteX0" fmla="*/ 846999 w 1693526"/>
                <a:gd name="connsiteY0" fmla="*/ 0 h 1496450"/>
                <a:gd name="connsiteX1" fmla="*/ 0 w 1693526"/>
                <a:gd name="connsiteY1" fmla="*/ 1496450 h 1496450"/>
                <a:gd name="connsiteX2" fmla="*/ 1693526 w 1693526"/>
                <a:gd name="connsiteY2" fmla="*/ 1496450 h 1496450"/>
                <a:gd name="connsiteX3" fmla="*/ 846999 w 1693526"/>
                <a:gd name="connsiteY3" fmla="*/ 0 h 1496450"/>
                <a:gd name="connsiteX4" fmla="*/ 846999 w 1693526"/>
                <a:gd name="connsiteY4" fmla="*/ 0 h 1496450"/>
                <a:gd name="connsiteX5" fmla="*/ 846999 w 1693526"/>
                <a:gd name="connsiteY5" fmla="*/ 0 h 149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526" h="1496450">
                  <a:moveTo>
                    <a:pt x="846999" y="0"/>
                  </a:moveTo>
                  <a:lnTo>
                    <a:pt x="0" y="1496450"/>
                  </a:lnTo>
                  <a:lnTo>
                    <a:pt x="1693526" y="1496450"/>
                  </a:lnTo>
                  <a:lnTo>
                    <a:pt x="846999" y="0"/>
                  </a:lnTo>
                  <a:lnTo>
                    <a:pt x="846999" y="0"/>
                  </a:lnTo>
                  <a:lnTo>
                    <a:pt x="846999" y="0"/>
                  </a:lnTo>
                  <a:close/>
                </a:path>
              </a:pathLst>
            </a:custGeom>
            <a:solidFill>
              <a:srgbClr val="A41938"/>
            </a:solidFill>
            <a:ln w="235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669"/>
            </a:p>
          </p:txBody>
        </p:sp>
      </p:grpSp>
      <p:sp>
        <p:nvSpPr>
          <p:cNvPr id="50" name="Rectangle 7">
            <a:extLst>
              <a:ext uri="{FF2B5EF4-FFF2-40B4-BE49-F238E27FC236}">
                <a16:creationId xmlns:a16="http://schemas.microsoft.com/office/drawing/2014/main" id="{12AD7E66-7429-4615-B99C-24D0B793595C}"/>
              </a:ext>
            </a:extLst>
          </p:cNvPr>
          <p:cNvSpPr>
            <a:spLocks/>
          </p:cNvSpPr>
          <p:nvPr userDrawn="1"/>
        </p:nvSpPr>
        <p:spPr bwMode="auto">
          <a:xfrm>
            <a:off x="8255807" y="-15976"/>
            <a:ext cx="562136" cy="10272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669"/>
          </a:p>
        </p:txBody>
      </p:sp>
      <p:sp>
        <p:nvSpPr>
          <p:cNvPr id="51" name="Rectangle 4">
            <a:extLst>
              <a:ext uri="{FF2B5EF4-FFF2-40B4-BE49-F238E27FC236}">
                <a16:creationId xmlns:a16="http://schemas.microsoft.com/office/drawing/2014/main" id="{F0BC7000-F5D9-4F47-8387-1220D3EB9D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38655" y="4624073"/>
            <a:ext cx="796799" cy="372663"/>
          </a:xfrm>
          <a:prstGeom prst="rect">
            <a:avLst/>
          </a:prstGeom>
        </p:spPr>
        <p:txBody>
          <a:bodyPr/>
          <a:lstStyle>
            <a:lvl1pPr algn="ctr">
              <a:defRPr sz="2008" b="1" i="0">
                <a:solidFill>
                  <a:srgbClr val="FFFFFF"/>
                </a:solidFill>
                <a:latin typeface="Montserrat" charset="0"/>
                <a:ea typeface="Titillium" pitchFamily="2" charset="0"/>
                <a:cs typeface="Titillium" pitchFamily="2" charset="0"/>
                <a:sym typeface="Poppins" charset="0"/>
              </a:defRPr>
            </a:lvl1pPr>
          </a:lstStyle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E8295FD7-FF87-4F2A-9546-FC3707CD35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022" y="4692557"/>
            <a:ext cx="1796873" cy="324962"/>
          </a:xfrm>
          <a:prstGeom prst="rect">
            <a:avLst/>
          </a:prstGeom>
        </p:spPr>
      </p:pic>
      <p:sp>
        <p:nvSpPr>
          <p:cNvPr id="53" name="Rectangle 5">
            <a:extLst>
              <a:ext uri="{FF2B5EF4-FFF2-40B4-BE49-F238E27FC236}">
                <a16:creationId xmlns:a16="http://schemas.microsoft.com/office/drawing/2014/main" id="{B763EE74-D92A-45D4-AF4C-5B533CD71578}"/>
              </a:ext>
            </a:extLst>
          </p:cNvPr>
          <p:cNvSpPr>
            <a:spLocks/>
          </p:cNvSpPr>
          <p:nvPr userDrawn="1"/>
        </p:nvSpPr>
        <p:spPr bwMode="auto">
          <a:xfrm>
            <a:off x="4887774" y="4699023"/>
            <a:ext cx="3074069" cy="28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595" b="0" spc="149" baseline="0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INSTITUTO ADUANERO Y TRIBUTARIO DE LA SUNAT</a:t>
            </a:r>
          </a:p>
          <a:p>
            <a:pPr algn="r"/>
            <a:r>
              <a:rPr lang="en-US" sz="595" b="1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Web</a:t>
            </a:r>
            <a:r>
              <a:rPr lang="en-US" sz="595" b="1" u="none">
                <a:solidFill>
                  <a:srgbClr val="DCD9DE"/>
                </a:solidFill>
                <a:effectLst/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: </a:t>
            </a:r>
            <a:r>
              <a:rPr lang="en-US" sz="595" b="0" u="none">
                <a:solidFill>
                  <a:srgbClr val="DCD9DE"/>
                </a:solidFill>
                <a:effectLst/>
                <a:latin typeface="+mn-lt"/>
                <a:ea typeface="ＭＳ Ｐゴシック" charset="0"/>
                <a:cs typeface="ＭＳ Ｐゴシック" charset="0"/>
                <a:sym typeface="Titillium Regular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https://webcampus.sunat.gob.pe </a:t>
            </a:r>
            <a:endParaRPr lang="en-US" sz="595" b="0" u="none">
              <a:solidFill>
                <a:srgbClr val="DCD9DE"/>
              </a:solidFill>
              <a:effectLst/>
              <a:latin typeface="+mn-lt"/>
              <a:ea typeface="ＭＳ Ｐゴシック" charset="0"/>
              <a:cs typeface="ＭＳ Ｐゴシック" charset="0"/>
              <a:sym typeface="Titillium Regular" charset="0"/>
            </a:endParaRPr>
          </a:p>
          <a:p>
            <a:pPr algn="r"/>
            <a:r>
              <a:rPr lang="en-US" sz="595">
                <a:solidFill>
                  <a:srgbClr val="DCD9DE"/>
                </a:solidFill>
                <a:latin typeface="+mn-lt"/>
                <a:ea typeface="ＭＳ Ｐゴシック" charset="0"/>
                <a:cs typeface="ＭＳ Ｐゴシック" charset="0"/>
                <a:sym typeface="Titillium Regular" charset="0"/>
              </a:rPr>
              <a:t>Av. Gamarra 680, Chucuito - Callao.</a:t>
            </a:r>
            <a:endParaRPr lang="en-US" sz="595" dirty="0">
              <a:solidFill>
                <a:srgbClr val="DCD9DE"/>
              </a:solidFill>
              <a:latin typeface="+mn-lt"/>
              <a:ea typeface="ＭＳ Ｐゴシック" charset="0"/>
              <a:cs typeface="ＭＳ Ｐゴシック" charset="0"/>
              <a:sym typeface="Titillium Regular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101" y="271562"/>
            <a:ext cx="7530652" cy="98588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330" y="1357809"/>
            <a:ext cx="3659450" cy="3236308"/>
          </a:xfrm>
        </p:spPr>
        <p:txBody>
          <a:bodyPr>
            <a:normAutofit/>
          </a:bodyPr>
          <a:lstStyle>
            <a:lvl1pPr marL="170033" indent="-17003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400"/>
            </a:lvl1pPr>
            <a:lvl2pPr marL="510098" indent="-17003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200"/>
            </a:lvl2pPr>
            <a:lvl3pPr marL="850163" indent="-17003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100"/>
            </a:lvl3pPr>
            <a:lvl4pPr marL="1190229" indent="-17003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050"/>
            </a:lvl4pPr>
            <a:lvl5pPr marL="1530294" indent="-17003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05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1292" y="1357809"/>
            <a:ext cx="3661461" cy="3236308"/>
          </a:xfrm>
        </p:spPr>
        <p:txBody>
          <a:bodyPr>
            <a:normAutofit/>
          </a:bodyPr>
          <a:lstStyle>
            <a:lvl1pPr marL="170033" indent="-17003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400"/>
            </a:lvl1pPr>
            <a:lvl2pPr marL="510098" indent="-17003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200"/>
            </a:lvl2pPr>
            <a:lvl3pPr marL="850163" indent="-17003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100"/>
            </a:lvl3pPr>
            <a:lvl4pPr marL="1190229" indent="-17003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050"/>
            </a:lvl4pPr>
            <a:lvl5pPr marL="1530294" indent="-17003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35000"/>
              <a:buFont typeface="Wingdings" panose="05000000000000000000" pitchFamily="2" charset="2"/>
              <a:buChar char="§"/>
              <a:defRPr sz="105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42059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747" y="271562"/>
            <a:ext cx="8051006" cy="985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747" y="1357809"/>
            <a:ext cx="8051006" cy="3236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747" y="4727536"/>
            <a:ext cx="2100263" cy="271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92053" y="4727536"/>
            <a:ext cx="3150394" cy="271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490" y="4727536"/>
            <a:ext cx="2100263" cy="271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123379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32" r:id="rId2"/>
    <p:sldLayoutId id="2147484033" r:id="rId3"/>
    <p:sldLayoutId id="2147484021" r:id="rId4"/>
    <p:sldLayoutId id="2147484034" r:id="rId5"/>
    <p:sldLayoutId id="2147484035" r:id="rId6"/>
    <p:sldLayoutId id="2147484036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37" r:id="rId13"/>
    <p:sldLayoutId id="2147484041" r:id="rId14"/>
    <p:sldLayoutId id="2147484044" r:id="rId15"/>
  </p:sldLayoutIdLst>
  <p:hf hdr="0" ftr="0" dt="0"/>
  <p:txStyles>
    <p:titleStyle>
      <a:lvl1pPr algn="l" defTabSz="680131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033" indent="-170033" algn="l" defTabSz="680131" rtl="0" eaLnBrk="1" latinLnBrk="0" hangingPunct="1">
        <a:lnSpc>
          <a:spcPct val="90000"/>
        </a:lnSpc>
        <a:spcBef>
          <a:spcPts val="7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0098" indent="-170033" algn="l" defTabSz="680131" rtl="0" eaLnBrk="1" latinLnBrk="0" hangingPunct="1">
        <a:lnSpc>
          <a:spcPct val="90000"/>
        </a:lnSpc>
        <a:spcBef>
          <a:spcPts val="372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2pPr>
      <a:lvl3pPr marL="850163" indent="-170033" algn="l" defTabSz="680131" rtl="0" eaLnBrk="1" latinLnBrk="0" hangingPunct="1">
        <a:lnSpc>
          <a:spcPct val="90000"/>
        </a:lnSpc>
        <a:spcBef>
          <a:spcPts val="372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90229" indent="-170033" algn="l" defTabSz="680131" rtl="0" eaLnBrk="1" latinLnBrk="0" hangingPunct="1">
        <a:lnSpc>
          <a:spcPct val="90000"/>
        </a:lnSpc>
        <a:spcBef>
          <a:spcPts val="372"/>
        </a:spcBef>
        <a:buFont typeface="Arial" panose="020B0604020202020204" pitchFamily="34" charset="0"/>
        <a:buChar char="•"/>
        <a:defRPr sz="1339" kern="1200">
          <a:solidFill>
            <a:schemeClr val="tx1"/>
          </a:solidFill>
          <a:latin typeface="+mn-lt"/>
          <a:ea typeface="+mn-ea"/>
          <a:cs typeface="+mn-cs"/>
        </a:defRPr>
      </a:lvl4pPr>
      <a:lvl5pPr marL="1530294" indent="-170033" algn="l" defTabSz="680131" rtl="0" eaLnBrk="1" latinLnBrk="0" hangingPunct="1">
        <a:lnSpc>
          <a:spcPct val="90000"/>
        </a:lnSpc>
        <a:spcBef>
          <a:spcPts val="372"/>
        </a:spcBef>
        <a:buFont typeface="Arial" panose="020B0604020202020204" pitchFamily="34" charset="0"/>
        <a:buChar char="•"/>
        <a:defRPr sz="1339" kern="1200">
          <a:solidFill>
            <a:schemeClr val="tx1"/>
          </a:solidFill>
          <a:latin typeface="+mn-lt"/>
          <a:ea typeface="+mn-ea"/>
          <a:cs typeface="+mn-cs"/>
        </a:defRPr>
      </a:lvl5pPr>
      <a:lvl6pPr marL="1870359" indent="-170033" algn="l" defTabSz="680131" rtl="0" eaLnBrk="1" latinLnBrk="0" hangingPunct="1">
        <a:lnSpc>
          <a:spcPct val="90000"/>
        </a:lnSpc>
        <a:spcBef>
          <a:spcPts val="372"/>
        </a:spcBef>
        <a:buFont typeface="Arial" panose="020B0604020202020204" pitchFamily="34" charset="0"/>
        <a:buChar char="•"/>
        <a:defRPr sz="1339" kern="1200">
          <a:solidFill>
            <a:schemeClr val="tx1"/>
          </a:solidFill>
          <a:latin typeface="+mn-lt"/>
          <a:ea typeface="+mn-ea"/>
          <a:cs typeface="+mn-cs"/>
        </a:defRPr>
      </a:lvl6pPr>
      <a:lvl7pPr marL="2210425" indent="-170033" algn="l" defTabSz="680131" rtl="0" eaLnBrk="1" latinLnBrk="0" hangingPunct="1">
        <a:lnSpc>
          <a:spcPct val="90000"/>
        </a:lnSpc>
        <a:spcBef>
          <a:spcPts val="372"/>
        </a:spcBef>
        <a:buFont typeface="Arial" panose="020B0604020202020204" pitchFamily="34" charset="0"/>
        <a:buChar char="•"/>
        <a:defRPr sz="1339" kern="1200">
          <a:solidFill>
            <a:schemeClr val="tx1"/>
          </a:solidFill>
          <a:latin typeface="+mn-lt"/>
          <a:ea typeface="+mn-ea"/>
          <a:cs typeface="+mn-cs"/>
        </a:defRPr>
      </a:lvl7pPr>
      <a:lvl8pPr marL="2550490" indent="-170033" algn="l" defTabSz="680131" rtl="0" eaLnBrk="1" latinLnBrk="0" hangingPunct="1">
        <a:lnSpc>
          <a:spcPct val="90000"/>
        </a:lnSpc>
        <a:spcBef>
          <a:spcPts val="372"/>
        </a:spcBef>
        <a:buFont typeface="Arial" panose="020B0604020202020204" pitchFamily="34" charset="0"/>
        <a:buChar char="•"/>
        <a:defRPr sz="1339" kern="1200">
          <a:solidFill>
            <a:schemeClr val="tx1"/>
          </a:solidFill>
          <a:latin typeface="+mn-lt"/>
          <a:ea typeface="+mn-ea"/>
          <a:cs typeface="+mn-cs"/>
        </a:defRPr>
      </a:lvl8pPr>
      <a:lvl9pPr marL="2890556" indent="-170033" algn="l" defTabSz="680131" rtl="0" eaLnBrk="1" latinLnBrk="0" hangingPunct="1">
        <a:lnSpc>
          <a:spcPct val="90000"/>
        </a:lnSpc>
        <a:spcBef>
          <a:spcPts val="372"/>
        </a:spcBef>
        <a:buFont typeface="Arial" panose="020B0604020202020204" pitchFamily="34" charset="0"/>
        <a:buChar char="•"/>
        <a:defRPr sz="13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131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1pPr>
      <a:lvl2pPr marL="340065" algn="l" defTabSz="680131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2pPr>
      <a:lvl3pPr marL="680131" algn="l" defTabSz="680131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3pPr>
      <a:lvl4pPr marL="1020196" algn="l" defTabSz="680131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4pPr>
      <a:lvl5pPr marL="1360261" algn="l" defTabSz="680131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5pPr>
      <a:lvl6pPr marL="1700327" algn="l" defTabSz="680131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6pPr>
      <a:lvl7pPr marL="2040392" algn="l" defTabSz="680131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7pPr>
      <a:lvl8pPr marL="2380458" algn="l" defTabSz="680131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8pPr>
      <a:lvl9pPr marL="2720523" algn="l" defTabSz="680131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image" Target="../media/image41.jpe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060298C9-784D-4ED9-BEAA-9EC2F7A2D0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r="19277"/>
          <a:stretch>
            <a:fillRect/>
          </a:stretch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6D2BFB6-B901-46C3-846F-EE3F5E783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188" y="2550173"/>
            <a:ext cx="4455062" cy="1770731"/>
          </a:xfrm>
        </p:spPr>
        <p:txBody>
          <a:bodyPr>
            <a:normAutofit/>
          </a:bodyPr>
          <a:lstStyle/>
          <a:p>
            <a:r>
              <a:rPr lang="es-ES" sz="3000" dirty="0"/>
              <a:t>Comercio sin fronteras: Oportunidades en la importación y exportación </a:t>
            </a:r>
            <a:endParaRPr lang="es-PE" sz="3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147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2C2C2AD3-5516-4D00-8518-09B31772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55" y="1989020"/>
            <a:ext cx="6432945" cy="561299"/>
          </a:xfrm>
        </p:spPr>
        <p:txBody>
          <a:bodyPr>
            <a:normAutofit/>
          </a:bodyPr>
          <a:lstStyle/>
          <a:p>
            <a:r>
              <a:rPr lang="es-PE" dirty="0"/>
              <a:t>Importación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6894FF-EEC1-B026-6815-E7587084ECB4}"/>
              </a:ext>
            </a:extLst>
          </p:cNvPr>
          <p:cNvSpPr txBox="1"/>
          <p:nvPr/>
        </p:nvSpPr>
        <p:spPr>
          <a:xfrm>
            <a:off x="539355" y="2414223"/>
            <a:ext cx="5182838" cy="1233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defTabSz="680131">
              <a:lnSpc>
                <a:spcPct val="90000"/>
              </a:lnSpc>
              <a:spcBef>
                <a:spcPct val="0"/>
              </a:spcBef>
              <a:buNone/>
              <a:defRPr sz="250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400" dirty="0"/>
              <a:t>Procedimientos: </a:t>
            </a:r>
          </a:p>
          <a:p>
            <a:r>
              <a:rPr lang="es-PE" sz="1400" dirty="0"/>
              <a:t>DESPA-PG.01 </a:t>
            </a:r>
            <a:r>
              <a:rPr lang="es-ES" sz="1400" dirty="0"/>
              <a:t>IMPORTACION PARA EL CONSUMO </a:t>
            </a:r>
            <a:br>
              <a:rPr lang="es-ES" sz="1400" dirty="0"/>
            </a:br>
            <a:r>
              <a:rPr lang="es-PE" sz="1400" dirty="0"/>
              <a:t>DESPA-PE.01.01 PROCEDIMIENTO ESPECIFICO: DESPACHO SIMPLIFICADO DE IMPORTACION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813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F6656BEB-17D1-8286-2006-6541BC6005B4}"/>
              </a:ext>
            </a:extLst>
          </p:cNvPr>
          <p:cNvGrpSpPr/>
          <p:nvPr/>
        </p:nvGrpSpPr>
        <p:grpSpPr>
          <a:xfrm>
            <a:off x="3590449" y="1019874"/>
            <a:ext cx="1924024" cy="1471556"/>
            <a:chOff x="8834582" y="1981200"/>
            <a:chExt cx="3039581" cy="3826414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B8231D6-0F02-C6B5-37CE-3E633B7A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34582" y="1981200"/>
              <a:ext cx="3039581" cy="3826414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C629768-4D08-E95C-81D4-F209EEB6C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7802"/>
            <a:stretch/>
          </p:blipFill>
          <p:spPr>
            <a:xfrm>
              <a:off x="8915400" y="2438400"/>
              <a:ext cx="1330599" cy="414206"/>
            </a:xfrm>
            <a:prstGeom prst="rect">
              <a:avLst/>
            </a:prstGeom>
          </p:spPr>
        </p:pic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86F3910-2FE1-6615-D7D6-CC8696C7FC39}"/>
              </a:ext>
            </a:extLst>
          </p:cNvPr>
          <p:cNvSpPr/>
          <p:nvPr/>
        </p:nvSpPr>
        <p:spPr>
          <a:xfrm>
            <a:off x="8067675" y="88419"/>
            <a:ext cx="1023669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1F527811-A69B-484D-A537-EC22AEFA21A7}"/>
              </a:ext>
            </a:extLst>
          </p:cNvPr>
          <p:cNvSpPr txBox="1">
            <a:spLocks/>
          </p:cNvSpPr>
          <p:nvPr/>
        </p:nvSpPr>
        <p:spPr>
          <a:xfrm>
            <a:off x="3003175" y="99209"/>
            <a:ext cx="3565265" cy="375315"/>
          </a:xfrm>
          <a:prstGeom prst="rect">
            <a:avLst/>
          </a:prstGeom>
        </p:spPr>
        <p:txBody>
          <a:bodyPr vert="horz" wrap="square" lIns="0" tIns="8973" rIns="0" bIns="0" rtlCol="0" anchor="ctr">
            <a:spAutoFit/>
          </a:bodyPr>
          <a:lstStyle>
            <a:lvl1pPr algn="l" defTabSz="6801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446">
              <a:lnSpc>
                <a:spcPct val="100000"/>
              </a:lnSpc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PE" sz="2380" spc="-4" dirty="0"/>
              <a:t>¿Qué</a:t>
            </a:r>
            <a:r>
              <a:rPr lang="es-PE" sz="2380" spc="7" dirty="0"/>
              <a:t> </a:t>
            </a:r>
            <a:r>
              <a:rPr lang="es-PE" sz="2380" spc="-4" dirty="0"/>
              <a:t>es Importación?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D1D92FD-F977-5EFC-AFDE-6A1F3AFF7AA7}"/>
              </a:ext>
            </a:extLst>
          </p:cNvPr>
          <p:cNvSpPr txBox="1"/>
          <p:nvPr/>
        </p:nvSpPr>
        <p:spPr>
          <a:xfrm>
            <a:off x="1354648" y="445013"/>
            <a:ext cx="686231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74" marR="3779" indent="-945" algn="ctr">
              <a:lnSpc>
                <a:spcPct val="90000"/>
              </a:lnSpc>
              <a:spcBef>
                <a:spcPts val="294"/>
              </a:spcBef>
            </a:pPr>
            <a:r>
              <a:rPr lang="es-ES" spc="-112" dirty="0">
                <a:solidFill>
                  <a:srgbClr val="44536A"/>
                </a:solidFill>
                <a:latin typeface="Arial"/>
                <a:cs typeface="Arial"/>
              </a:rPr>
              <a:t>Es </a:t>
            </a:r>
            <a:r>
              <a:rPr lang="es-ES" spc="41" dirty="0">
                <a:solidFill>
                  <a:srgbClr val="44536A"/>
                </a:solidFill>
                <a:latin typeface="Arial"/>
                <a:cs typeface="Arial"/>
              </a:rPr>
              <a:t>el </a:t>
            </a:r>
            <a:r>
              <a:rPr lang="es-ES" b="1" spc="-19" dirty="0">
                <a:solidFill>
                  <a:srgbClr val="44536A"/>
                </a:solidFill>
                <a:latin typeface="Arial"/>
                <a:cs typeface="Arial"/>
              </a:rPr>
              <a:t>ingreso </a:t>
            </a:r>
            <a:r>
              <a:rPr lang="es-ES" b="1" spc="4" dirty="0">
                <a:solidFill>
                  <a:srgbClr val="44536A"/>
                </a:solidFill>
                <a:latin typeface="Arial"/>
                <a:cs typeface="Arial"/>
              </a:rPr>
              <a:t>legal </a:t>
            </a:r>
            <a:r>
              <a:rPr lang="es-ES" b="1" spc="15" dirty="0">
                <a:solidFill>
                  <a:srgbClr val="44536A"/>
                </a:solidFill>
                <a:latin typeface="Arial"/>
                <a:cs typeface="Arial"/>
              </a:rPr>
              <a:t>de  </a:t>
            </a:r>
            <a:r>
              <a:rPr lang="es-ES" b="1" spc="-41" dirty="0">
                <a:solidFill>
                  <a:srgbClr val="44536A"/>
                </a:solidFill>
                <a:latin typeface="Arial"/>
                <a:cs typeface="Arial"/>
              </a:rPr>
              <a:t>mercancías</a:t>
            </a:r>
            <a:r>
              <a:rPr lang="es-ES" b="1" spc="-8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b="1" spc="-15" dirty="0">
                <a:solidFill>
                  <a:srgbClr val="44536A"/>
                </a:solidFill>
                <a:latin typeface="Arial"/>
                <a:cs typeface="Arial"/>
              </a:rPr>
              <a:t>procedentes  </a:t>
            </a:r>
            <a:r>
              <a:rPr lang="es-ES" b="1" spc="4" dirty="0">
                <a:solidFill>
                  <a:srgbClr val="44536A"/>
                </a:solidFill>
                <a:latin typeface="Arial"/>
                <a:cs typeface="Arial"/>
              </a:rPr>
              <a:t>del </a:t>
            </a:r>
            <a:r>
              <a:rPr lang="es-ES" b="1" spc="15" dirty="0">
                <a:solidFill>
                  <a:srgbClr val="44536A"/>
                </a:solidFill>
                <a:latin typeface="Arial"/>
                <a:cs typeface="Arial"/>
              </a:rPr>
              <a:t>extranjero </a:t>
            </a:r>
            <a:r>
              <a:rPr lang="es-ES" spc="78" dirty="0">
                <a:solidFill>
                  <a:srgbClr val="44536A"/>
                </a:solidFill>
                <a:latin typeface="Arial"/>
                <a:cs typeface="Arial"/>
              </a:rPr>
              <a:t>con</a:t>
            </a:r>
            <a:r>
              <a:rPr lang="es-ES" spc="-234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pc="48" dirty="0">
                <a:solidFill>
                  <a:srgbClr val="44536A"/>
                </a:solidFill>
                <a:latin typeface="Arial"/>
                <a:cs typeface="Arial"/>
              </a:rPr>
              <a:t>fines  </a:t>
            </a:r>
            <a:r>
              <a:rPr lang="es-ES" spc="82" dirty="0">
                <a:solidFill>
                  <a:srgbClr val="44536A"/>
                </a:solidFill>
                <a:latin typeface="Arial"/>
                <a:cs typeface="Arial"/>
              </a:rPr>
              <a:t>principalmente  </a:t>
            </a:r>
            <a:r>
              <a:rPr lang="es-ES" spc="26" dirty="0">
                <a:solidFill>
                  <a:srgbClr val="44536A"/>
                </a:solidFill>
                <a:latin typeface="Arial"/>
                <a:cs typeface="Arial"/>
              </a:rPr>
              <a:t>comerciales.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0295DCA0-B1AA-7EC0-B2E5-7B73E52C3823}"/>
              </a:ext>
            </a:extLst>
          </p:cNvPr>
          <p:cNvSpPr txBox="1">
            <a:spLocks/>
          </p:cNvSpPr>
          <p:nvPr/>
        </p:nvSpPr>
        <p:spPr>
          <a:xfrm>
            <a:off x="681482" y="1090094"/>
            <a:ext cx="2398903" cy="581525"/>
          </a:xfrm>
          <a:prstGeom prst="rect">
            <a:avLst/>
          </a:prstGeom>
        </p:spPr>
        <p:txBody>
          <a:bodyPr vert="horz" wrap="square" lIns="0" tIns="8973" rIns="0" bIns="0" rtlCol="0">
            <a:spAutoFit/>
          </a:bodyPr>
          <a:lstStyle>
            <a:lvl1pPr>
              <a:defRPr sz="4000" b="1" i="0">
                <a:solidFill>
                  <a:srgbClr val="000066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446" algn="ctr"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ES" sz="1860" kern="0" spc="-4" dirty="0"/>
              <a:t>Importación para el Consumo</a:t>
            </a:r>
          </a:p>
        </p:txBody>
      </p:sp>
      <p:sp>
        <p:nvSpPr>
          <p:cNvPr id="28" name="object 3">
            <a:extLst>
              <a:ext uri="{FF2B5EF4-FFF2-40B4-BE49-F238E27FC236}">
                <a16:creationId xmlns:a16="http://schemas.microsoft.com/office/drawing/2014/main" id="{F47E734E-1B37-2577-52CF-468106F7162E}"/>
              </a:ext>
            </a:extLst>
          </p:cNvPr>
          <p:cNvSpPr txBox="1">
            <a:spLocks/>
          </p:cNvSpPr>
          <p:nvPr/>
        </p:nvSpPr>
        <p:spPr>
          <a:xfrm>
            <a:off x="6068188" y="1042309"/>
            <a:ext cx="2511322" cy="581525"/>
          </a:xfrm>
          <a:prstGeom prst="rect">
            <a:avLst/>
          </a:prstGeom>
        </p:spPr>
        <p:txBody>
          <a:bodyPr vert="horz" wrap="square" lIns="0" tIns="8973" rIns="0" bIns="0" rtlCol="0">
            <a:spAutoFit/>
          </a:bodyPr>
          <a:lstStyle>
            <a:lvl1pPr>
              <a:defRPr sz="4000" b="1" i="0">
                <a:solidFill>
                  <a:srgbClr val="000066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446" algn="ctr"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ES" sz="1860" kern="0" spc="-4" dirty="0"/>
              <a:t>Despacho Simplificado de Importación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41F6C74-5F82-A461-F034-1E6912A6B583}"/>
              </a:ext>
            </a:extLst>
          </p:cNvPr>
          <p:cNvSpPr txBox="1"/>
          <p:nvPr/>
        </p:nvSpPr>
        <p:spPr>
          <a:xfrm>
            <a:off x="644352" y="1852328"/>
            <a:ext cx="2544421" cy="911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570" marR="3779" indent="-212541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339" spc="-112" dirty="0">
                <a:solidFill>
                  <a:srgbClr val="44536A"/>
                </a:solidFill>
                <a:latin typeface="Arial"/>
                <a:cs typeface="Arial"/>
              </a:rPr>
              <a:t>Valor de las mercancías superior a los US $ 2,000 Dólares.</a:t>
            </a:r>
          </a:p>
          <a:p>
            <a:pPr marL="220570" marR="3779" indent="-212541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339" spc="-112" dirty="0">
                <a:solidFill>
                  <a:srgbClr val="44536A"/>
                </a:solidFill>
                <a:latin typeface="Arial"/>
                <a:cs typeface="Arial"/>
              </a:rPr>
              <a:t>Requiere Agente de Aduanas.</a:t>
            </a:r>
          </a:p>
          <a:p>
            <a:pPr marL="220570" marR="3779" indent="-212541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endParaRPr lang="es-ES" sz="1339" spc="-112" dirty="0">
              <a:solidFill>
                <a:srgbClr val="44536A"/>
              </a:solidFill>
              <a:latin typeface="Arial"/>
              <a:cs typeface="Arial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5CD65D9-CCD8-E991-B86C-B580DBAF7A00}"/>
              </a:ext>
            </a:extLst>
          </p:cNvPr>
          <p:cNvSpPr txBox="1"/>
          <p:nvPr/>
        </p:nvSpPr>
        <p:spPr>
          <a:xfrm>
            <a:off x="6068189" y="1775503"/>
            <a:ext cx="2519908" cy="687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570" marR="3779" indent="-212541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339" spc="-112" dirty="0">
                <a:solidFill>
                  <a:srgbClr val="44536A"/>
                </a:solidFill>
                <a:latin typeface="Arial"/>
                <a:cs typeface="Arial"/>
              </a:rPr>
              <a:t>Valor de las mercancías no mayor a los US $ 2,000 Dólares</a:t>
            </a:r>
          </a:p>
          <a:p>
            <a:pPr marL="220570" marR="3779" indent="-212541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339" spc="-112" dirty="0">
                <a:solidFill>
                  <a:srgbClr val="44536A"/>
                </a:solidFill>
                <a:latin typeface="Arial"/>
                <a:cs typeface="Arial"/>
              </a:rPr>
              <a:t> No requiere Agente de Aduanas.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C705D26-037A-6885-214B-0806811FBCDF}"/>
              </a:ext>
            </a:extLst>
          </p:cNvPr>
          <p:cNvSpPr txBox="1"/>
          <p:nvPr/>
        </p:nvSpPr>
        <p:spPr>
          <a:xfrm>
            <a:off x="413308" y="2831771"/>
            <a:ext cx="8361018" cy="1374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446">
              <a:spcBef>
                <a:spcPts val="78"/>
              </a:spcBef>
            </a:pPr>
            <a:r>
              <a:rPr lang="es-ES" sz="1190" b="1" spc="-30" dirty="0">
                <a:solidFill>
                  <a:srgbClr val="44536A"/>
                </a:solidFill>
                <a:latin typeface="Arial"/>
                <a:cs typeface="Arial"/>
              </a:rPr>
              <a:t>Persona</a:t>
            </a:r>
            <a:r>
              <a:rPr lang="es-ES" sz="1190" b="1" spc="-74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b="1" spc="-30" dirty="0">
                <a:solidFill>
                  <a:srgbClr val="44536A"/>
                </a:solidFill>
                <a:latin typeface="Arial"/>
                <a:cs typeface="Arial"/>
              </a:rPr>
              <a:t>Jurídica.-</a:t>
            </a:r>
            <a:r>
              <a:rPr lang="es-ES" sz="1190" b="1" spc="-74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41" dirty="0">
                <a:solidFill>
                  <a:srgbClr val="44536A"/>
                </a:solidFill>
                <a:latin typeface="Arial"/>
                <a:cs typeface="Arial"/>
              </a:rPr>
              <a:t>Inscrita</a:t>
            </a:r>
            <a:r>
              <a:rPr lang="es-ES" sz="1190" spc="-4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63" dirty="0">
                <a:solidFill>
                  <a:srgbClr val="44536A"/>
                </a:solidFill>
                <a:latin typeface="Arial"/>
                <a:cs typeface="Arial"/>
              </a:rPr>
              <a:t>en</a:t>
            </a:r>
            <a:r>
              <a:rPr lang="es-ES" sz="119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33" dirty="0">
                <a:solidFill>
                  <a:srgbClr val="44536A"/>
                </a:solidFill>
                <a:latin typeface="Arial"/>
                <a:cs typeface="Arial"/>
              </a:rPr>
              <a:t>el</a:t>
            </a:r>
            <a:r>
              <a:rPr lang="es-ES" sz="1190" spc="-48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-56" dirty="0">
                <a:solidFill>
                  <a:srgbClr val="44536A"/>
                </a:solidFill>
                <a:latin typeface="Arial"/>
                <a:cs typeface="Arial"/>
              </a:rPr>
              <a:t>RUC activo y no tener la condición de no hallado o no habido.</a:t>
            </a:r>
            <a:endParaRPr lang="es-ES" sz="1190" dirty="0">
              <a:latin typeface="Arial"/>
              <a:cs typeface="Arial"/>
            </a:endParaRPr>
          </a:p>
          <a:p>
            <a:pPr>
              <a:spcBef>
                <a:spcPts val="33"/>
              </a:spcBef>
            </a:pPr>
            <a:r>
              <a:rPr lang="es-ES" sz="1190" spc="45" dirty="0">
                <a:solidFill>
                  <a:srgbClr val="44536A"/>
                </a:solidFill>
                <a:latin typeface="Arial"/>
                <a:cs typeface="Arial"/>
              </a:rPr>
              <a:t>Excepcionalmente </a:t>
            </a:r>
            <a:r>
              <a:rPr lang="es-ES" sz="1190" spc="22" dirty="0">
                <a:solidFill>
                  <a:srgbClr val="44536A"/>
                </a:solidFill>
                <a:latin typeface="Arial"/>
                <a:cs typeface="Arial"/>
              </a:rPr>
              <a:t>(sin</a:t>
            </a:r>
            <a:r>
              <a:rPr lang="es-ES" sz="1190" spc="-160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-41" dirty="0">
                <a:solidFill>
                  <a:srgbClr val="44536A"/>
                </a:solidFill>
                <a:latin typeface="Arial"/>
                <a:cs typeface="Arial"/>
              </a:rPr>
              <a:t>RUC):</a:t>
            </a:r>
          </a:p>
          <a:p>
            <a:pPr marL="9446"/>
            <a:r>
              <a:rPr lang="es-ES" sz="1190" b="1" spc="-30" dirty="0">
                <a:solidFill>
                  <a:srgbClr val="44536A"/>
                </a:solidFill>
                <a:latin typeface="Arial"/>
                <a:cs typeface="Arial"/>
              </a:rPr>
              <a:t>Persona</a:t>
            </a:r>
            <a:r>
              <a:rPr lang="es-ES" sz="1190" b="1" spc="-78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b="1" spc="7" dirty="0">
                <a:solidFill>
                  <a:srgbClr val="44536A"/>
                </a:solidFill>
                <a:latin typeface="Arial"/>
                <a:cs typeface="Arial"/>
              </a:rPr>
              <a:t>Natural.-</a:t>
            </a:r>
            <a:r>
              <a:rPr lang="es-ES" sz="1190" b="1" spc="-67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-56" dirty="0">
                <a:solidFill>
                  <a:srgbClr val="44536A"/>
                </a:solidFill>
                <a:latin typeface="Arial"/>
                <a:cs typeface="Arial"/>
              </a:rPr>
              <a:t>Sin  RUC  .</a:t>
            </a:r>
            <a:endParaRPr lang="es-ES" sz="1190" dirty="0">
              <a:latin typeface="Arial"/>
              <a:cs typeface="Arial"/>
            </a:endParaRPr>
          </a:p>
          <a:p>
            <a:pPr marL="902590" lvl="1" indent="-213485">
              <a:buChar char="•"/>
              <a:tabLst>
                <a:tab pos="902590" algn="l"/>
                <a:tab pos="903062" algn="l"/>
              </a:tabLst>
            </a:pPr>
            <a:r>
              <a:rPr lang="es-ES" sz="1190" spc="74" dirty="0">
                <a:solidFill>
                  <a:srgbClr val="44536A"/>
                </a:solidFill>
                <a:latin typeface="Arial"/>
                <a:cs typeface="Arial"/>
              </a:rPr>
              <a:t>03</a:t>
            </a:r>
            <a:r>
              <a:rPr lang="es-ES" sz="1190" spc="-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41" dirty="0">
                <a:solidFill>
                  <a:srgbClr val="44536A"/>
                </a:solidFill>
                <a:latin typeface="Arial"/>
                <a:cs typeface="Arial"/>
              </a:rPr>
              <a:t>operaciones</a:t>
            </a:r>
            <a:r>
              <a:rPr lang="es-ES" sz="1190" spc="294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41" dirty="0">
                <a:solidFill>
                  <a:srgbClr val="44536A"/>
                </a:solidFill>
                <a:latin typeface="Arial"/>
                <a:cs typeface="Arial"/>
              </a:rPr>
              <a:t>al</a:t>
            </a:r>
            <a:r>
              <a:rPr lang="es-ES" sz="1190" spc="-63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48" dirty="0">
                <a:solidFill>
                  <a:srgbClr val="44536A"/>
                </a:solidFill>
                <a:latin typeface="Arial"/>
                <a:cs typeface="Arial"/>
              </a:rPr>
              <a:t>año,</a:t>
            </a:r>
            <a:r>
              <a:rPr lang="es-ES" sz="1190" spc="-60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37" dirty="0">
                <a:solidFill>
                  <a:srgbClr val="44536A"/>
                </a:solidFill>
                <a:latin typeface="Arial"/>
                <a:cs typeface="Arial"/>
              </a:rPr>
              <a:t>hasta</a:t>
            </a:r>
            <a:r>
              <a:rPr lang="es-ES" sz="1190" spc="-60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85" dirty="0">
                <a:solidFill>
                  <a:srgbClr val="44536A"/>
                </a:solidFill>
                <a:latin typeface="Arial"/>
                <a:cs typeface="Arial"/>
              </a:rPr>
              <a:t>por</a:t>
            </a:r>
            <a:r>
              <a:rPr lang="es-ES" sz="1190" spc="-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112" dirty="0">
                <a:solidFill>
                  <a:srgbClr val="44536A"/>
                </a:solidFill>
                <a:latin typeface="Arial"/>
                <a:cs typeface="Arial"/>
              </a:rPr>
              <a:t>un</a:t>
            </a:r>
            <a:r>
              <a:rPr lang="es-ES" sz="1190" spc="-4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60" dirty="0">
                <a:solidFill>
                  <a:srgbClr val="44536A"/>
                </a:solidFill>
                <a:latin typeface="Arial"/>
                <a:cs typeface="Arial"/>
              </a:rPr>
              <a:t>valor</a:t>
            </a:r>
            <a:r>
              <a:rPr lang="es-ES" sz="1190" spc="-60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4" dirty="0">
                <a:solidFill>
                  <a:srgbClr val="44536A"/>
                </a:solidFill>
                <a:latin typeface="Arial"/>
                <a:cs typeface="Arial"/>
              </a:rPr>
              <a:t>FOB</a:t>
            </a:r>
            <a:r>
              <a:rPr lang="es-ES" sz="1190" spc="-56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52" dirty="0">
                <a:solidFill>
                  <a:srgbClr val="44536A"/>
                </a:solidFill>
                <a:latin typeface="Arial"/>
                <a:cs typeface="Arial"/>
              </a:rPr>
              <a:t>de</a:t>
            </a:r>
            <a:r>
              <a:rPr lang="es-ES" sz="119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-33" dirty="0">
                <a:solidFill>
                  <a:srgbClr val="44536A"/>
                </a:solidFill>
                <a:latin typeface="Arial"/>
                <a:cs typeface="Arial"/>
              </a:rPr>
              <a:t>US$</a:t>
            </a:r>
            <a:r>
              <a:rPr lang="es-ES" sz="1190" spc="-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74" dirty="0">
                <a:solidFill>
                  <a:srgbClr val="44536A"/>
                </a:solidFill>
                <a:latin typeface="Arial"/>
                <a:cs typeface="Arial"/>
              </a:rPr>
              <a:t>1000</a:t>
            </a:r>
            <a:r>
              <a:rPr lang="es-ES" sz="119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26" dirty="0">
                <a:solidFill>
                  <a:srgbClr val="44536A"/>
                </a:solidFill>
                <a:latin typeface="Arial"/>
                <a:cs typeface="Arial"/>
              </a:rPr>
              <a:t>(cada</a:t>
            </a:r>
            <a:r>
              <a:rPr lang="es-ES" sz="1190" spc="-48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60" dirty="0">
                <a:solidFill>
                  <a:srgbClr val="44536A"/>
                </a:solidFill>
                <a:latin typeface="Arial"/>
                <a:cs typeface="Arial"/>
              </a:rPr>
              <a:t>una)</a:t>
            </a:r>
            <a:r>
              <a:rPr lang="es-ES" sz="1190" spc="-4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93" dirty="0" err="1">
                <a:solidFill>
                  <a:srgbClr val="44536A"/>
                </a:solidFill>
                <a:latin typeface="Arial"/>
                <a:cs typeface="Arial"/>
              </a:rPr>
              <a:t>ó</a:t>
            </a:r>
            <a:endParaRPr lang="es-ES" sz="1190" dirty="0">
              <a:latin typeface="Arial"/>
              <a:cs typeface="Arial"/>
            </a:endParaRPr>
          </a:p>
          <a:p>
            <a:pPr marL="902590" lvl="1" indent="-213485">
              <a:buChar char="•"/>
              <a:tabLst>
                <a:tab pos="902590" algn="l"/>
                <a:tab pos="903062" algn="l"/>
              </a:tabLst>
            </a:pPr>
            <a:r>
              <a:rPr lang="es-ES" sz="1190" spc="78" dirty="0">
                <a:solidFill>
                  <a:srgbClr val="44536A"/>
                </a:solidFill>
                <a:latin typeface="Arial"/>
                <a:cs typeface="Arial"/>
              </a:rPr>
              <a:t>01</a:t>
            </a:r>
            <a:r>
              <a:rPr lang="es-ES" sz="119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60" dirty="0">
                <a:solidFill>
                  <a:srgbClr val="44536A"/>
                </a:solidFill>
                <a:latin typeface="Arial"/>
                <a:cs typeface="Arial"/>
              </a:rPr>
              <a:t>operación</a:t>
            </a:r>
            <a:r>
              <a:rPr lang="es-ES" sz="1190" spc="-67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71" dirty="0">
                <a:solidFill>
                  <a:srgbClr val="44536A"/>
                </a:solidFill>
                <a:latin typeface="Arial"/>
                <a:cs typeface="Arial"/>
              </a:rPr>
              <a:t>entre</a:t>
            </a:r>
            <a:r>
              <a:rPr lang="es-ES" sz="1190" spc="-48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-33" dirty="0">
                <a:solidFill>
                  <a:srgbClr val="44536A"/>
                </a:solidFill>
                <a:latin typeface="Arial"/>
                <a:cs typeface="Arial"/>
              </a:rPr>
              <a:t>US$</a:t>
            </a:r>
            <a:r>
              <a:rPr lang="es-ES" sz="119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56" dirty="0">
                <a:solidFill>
                  <a:srgbClr val="44536A"/>
                </a:solidFill>
                <a:latin typeface="Arial"/>
                <a:cs typeface="Arial"/>
              </a:rPr>
              <a:t>1,000</a:t>
            </a:r>
            <a:r>
              <a:rPr lang="es-ES" sz="119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15" dirty="0">
                <a:solidFill>
                  <a:srgbClr val="44536A"/>
                </a:solidFill>
                <a:latin typeface="Arial"/>
                <a:cs typeface="Arial"/>
              </a:rPr>
              <a:t>a</a:t>
            </a:r>
            <a:r>
              <a:rPr lang="es-ES" sz="119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-33" dirty="0">
                <a:solidFill>
                  <a:srgbClr val="44536A"/>
                </a:solidFill>
                <a:latin typeface="Arial"/>
                <a:cs typeface="Arial"/>
              </a:rPr>
              <a:t>US$</a:t>
            </a:r>
            <a:r>
              <a:rPr lang="es-ES" sz="1190" spc="-56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190" spc="56" dirty="0">
                <a:solidFill>
                  <a:srgbClr val="44536A"/>
                </a:solidFill>
                <a:latin typeface="Arial"/>
                <a:cs typeface="Arial"/>
              </a:rPr>
              <a:t>2,000</a:t>
            </a:r>
          </a:p>
          <a:p>
            <a:pPr marL="902590" lvl="1" indent="-213485">
              <a:buChar char="•"/>
              <a:tabLst>
                <a:tab pos="902590" algn="l"/>
                <a:tab pos="903062" algn="l"/>
              </a:tabLst>
            </a:pPr>
            <a:r>
              <a:rPr lang="es-ES" sz="1190" spc="56" dirty="0">
                <a:solidFill>
                  <a:srgbClr val="44536A"/>
                </a:solidFill>
                <a:latin typeface="Arial"/>
                <a:cs typeface="Arial"/>
              </a:rPr>
              <a:t>Los sujetos que reciban envíos o paquetes postales de uso personal y exclusivo del destinatario</a:t>
            </a:r>
          </a:p>
          <a:p>
            <a:pPr marL="902590" lvl="1" indent="-213485">
              <a:buChar char="•"/>
              <a:tabLst>
                <a:tab pos="902590" algn="l"/>
                <a:tab pos="903062" algn="l"/>
              </a:tabLst>
            </a:pPr>
            <a:endParaRPr lang="es-ES" sz="1190" dirty="0">
              <a:latin typeface="Arial"/>
              <a:cs typeface="Arial"/>
            </a:endParaRPr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E96A7E29-F955-31EE-6CE5-241F3BB2DD97}"/>
              </a:ext>
            </a:extLst>
          </p:cNvPr>
          <p:cNvSpPr txBox="1">
            <a:spLocks/>
          </p:cNvSpPr>
          <p:nvPr/>
        </p:nvSpPr>
        <p:spPr>
          <a:xfrm>
            <a:off x="3137059" y="2552899"/>
            <a:ext cx="2645344" cy="283751"/>
          </a:xfrm>
          <a:prstGeom prst="rect">
            <a:avLst/>
          </a:prstGeom>
        </p:spPr>
        <p:txBody>
          <a:bodyPr vert="horz" wrap="square" lIns="0" tIns="8973" rIns="0" bIns="0" rtlCol="0">
            <a:spAutoFit/>
          </a:bodyPr>
          <a:lstStyle>
            <a:lvl1pPr>
              <a:defRPr sz="4000" b="1" i="0">
                <a:solidFill>
                  <a:srgbClr val="000066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446"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PE" sz="1785" kern="0" spc="-4" dirty="0"/>
              <a:t>¿Quién puede importar?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CF8A5A2-5DE6-BC3A-6E9C-9F3EB884E68C}"/>
              </a:ext>
            </a:extLst>
          </p:cNvPr>
          <p:cNvSpPr txBox="1"/>
          <p:nvPr/>
        </p:nvSpPr>
        <p:spPr>
          <a:xfrm>
            <a:off x="560174" y="3987851"/>
            <a:ext cx="8019336" cy="5728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33"/>
              </a:spcBef>
            </a:pPr>
            <a:r>
              <a:rPr lang="es-ES" sz="1041" spc="-41" dirty="0">
                <a:solidFill>
                  <a:srgbClr val="44536A"/>
                </a:solidFill>
                <a:latin typeface="Arial"/>
                <a:cs typeface="Arial"/>
              </a:rPr>
              <a:t>NOTA: Las mercancías amparadas en distintas facturas, consignadas a un mismo comprador, emitidas por un mismo proveedor extranjero y que arriben en un mismo vehículo transportador, cuyo valor en conjunto sea mayor a dos mil dólares de los Estados Unidos de América (US$ 2 000,00), se rigen por lo establecido en el procedimiento general “Importación para el consumo” DESPA-PG.01.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709F3B21-3DC2-71E4-F587-00D4FD6308BD}"/>
              </a:ext>
            </a:extLst>
          </p:cNvPr>
          <p:cNvSpPr/>
          <p:nvPr/>
        </p:nvSpPr>
        <p:spPr>
          <a:xfrm>
            <a:off x="5914073" y="1041787"/>
            <a:ext cx="2746906" cy="15237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AEC5570-67F7-53DE-DF56-EBFABF321057}"/>
              </a:ext>
            </a:extLst>
          </p:cNvPr>
          <p:cNvSpPr/>
          <p:nvPr/>
        </p:nvSpPr>
        <p:spPr>
          <a:xfrm>
            <a:off x="481442" y="1043057"/>
            <a:ext cx="2746906" cy="15237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2C3BEEF5-5DB7-2567-385F-3EF1B12067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6995" y="492220"/>
            <a:ext cx="3987699" cy="375315"/>
          </a:xfrm>
          <a:prstGeom prst="rect">
            <a:avLst/>
          </a:prstGeom>
        </p:spPr>
        <p:txBody>
          <a:bodyPr vert="horz" wrap="square" lIns="0" tIns="8973" rIns="0" bIns="0" rtlCol="0" anchor="ctr">
            <a:spAutoFit/>
          </a:bodyPr>
          <a:lstStyle/>
          <a:p>
            <a:pPr marL="9446">
              <a:lnSpc>
                <a:spcPct val="100000"/>
              </a:lnSpc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PE" sz="2380" spc="-4" dirty="0"/>
              <a:t>Documentos </a:t>
            </a:r>
            <a:r>
              <a:rPr lang="es-PE" sz="2380" spc="-4" dirty="0" err="1"/>
              <a:t>Sustentatorios</a:t>
            </a:r>
            <a:endParaRPr lang="es-PE" sz="2380" spc="-4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7B0770-9411-9BA1-C07E-581121F77B6E}"/>
              </a:ext>
            </a:extLst>
          </p:cNvPr>
          <p:cNvSpPr txBox="1"/>
          <p:nvPr/>
        </p:nvSpPr>
        <p:spPr>
          <a:xfrm>
            <a:off x="2523916" y="1734998"/>
            <a:ext cx="4137184" cy="3213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785" spc="-112" dirty="0">
                <a:solidFill>
                  <a:srgbClr val="44536A"/>
                </a:solidFill>
                <a:latin typeface="Arial"/>
                <a:cs typeface="Arial"/>
              </a:rPr>
              <a:t>Comprobante de pago, factura, ticket de pago, boleta de venta u otro documento equivalente del proveedor, cuando el importador, dueño o consignatario no cuente con los documentos señalados, puede aceptarse la Declaración Jurada del Valor conforme al modelo referencial del anexo II.</a:t>
            </a:r>
          </a:p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PE" sz="1785" spc="-112" dirty="0">
                <a:solidFill>
                  <a:srgbClr val="44536A"/>
                </a:solidFill>
                <a:latin typeface="Arial"/>
                <a:cs typeface="Arial"/>
              </a:rPr>
              <a:t>Carta poder notarial (de corresponder)</a:t>
            </a:r>
          </a:p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PE" sz="1785" spc="-112" dirty="0">
                <a:solidFill>
                  <a:srgbClr val="44536A"/>
                </a:solidFill>
                <a:latin typeface="Arial"/>
                <a:cs typeface="Arial"/>
              </a:rPr>
              <a:t>Certificado de origen(de corresponder)</a:t>
            </a:r>
          </a:p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endParaRPr lang="es-ES" sz="1785" spc="-112" dirty="0">
              <a:solidFill>
                <a:srgbClr val="44536A"/>
              </a:solidFill>
              <a:latin typeface="Arial"/>
              <a:cs typeface="Arial"/>
            </a:endParaRPr>
          </a:p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endParaRPr lang="es-ES" sz="1785" spc="-112" dirty="0">
              <a:solidFill>
                <a:srgbClr val="44536A"/>
              </a:solidFill>
              <a:latin typeface="Arial"/>
              <a:cs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4D83EE-5E0B-137D-4BDE-E7A2B10EC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505" y="908626"/>
            <a:ext cx="2198254" cy="15325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77A2B9-0333-4FF8-9C98-65128DCAD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95" y="2059147"/>
            <a:ext cx="2198254" cy="22311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6E39DD-5522-C884-EC15-D2B209844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001" y="3318470"/>
            <a:ext cx="2392247" cy="97178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022A737-279A-007F-96A3-D14562ED6B74}"/>
              </a:ext>
            </a:extLst>
          </p:cNvPr>
          <p:cNvSpPr txBox="1"/>
          <p:nvPr/>
        </p:nvSpPr>
        <p:spPr>
          <a:xfrm>
            <a:off x="473393" y="961335"/>
            <a:ext cx="6141301" cy="83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785" spc="-112" dirty="0">
                <a:solidFill>
                  <a:srgbClr val="44536A"/>
                </a:solidFill>
                <a:latin typeface="Arial"/>
                <a:cs typeface="Arial"/>
              </a:rPr>
              <a:t>Documento de transporte, este puede ser reemplazado por una declaración jurada simple, de acuerdo al modelo referencial del anexo I 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BC1D402-FD6A-20FD-97BB-4CAE4D58070E}"/>
              </a:ext>
            </a:extLst>
          </p:cNvPr>
          <p:cNvSpPr txBox="1"/>
          <p:nvPr/>
        </p:nvSpPr>
        <p:spPr>
          <a:xfrm>
            <a:off x="6698919" y="2504582"/>
            <a:ext cx="2306486" cy="7793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s-PE" sz="89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es-PE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E" sz="89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PE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DESPA-PE.01.01 </a:t>
            </a:r>
            <a:r>
              <a:rPr lang="es-ES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IMPORTACION PARA EL CONSUMO </a:t>
            </a:r>
            <a:br>
              <a:rPr lang="es-ES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ESPECIFICO: DESPACHO SIMPLIFICADO DE IMPORTACION</a:t>
            </a:r>
            <a:endParaRPr lang="es-PE" sz="89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41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4B10F-C379-9C00-DD72-DE7FA6A2F8A5}"/>
              </a:ext>
            </a:extLst>
          </p:cNvPr>
          <p:cNvSpPr/>
          <p:nvPr/>
        </p:nvSpPr>
        <p:spPr>
          <a:xfrm>
            <a:off x="8067675" y="88419"/>
            <a:ext cx="1023669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9BDC81C0-2668-D83D-075A-08E5910859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7101" y="203719"/>
            <a:ext cx="2663666" cy="741569"/>
          </a:xfrm>
          <a:prstGeom prst="rect">
            <a:avLst/>
          </a:prstGeom>
        </p:spPr>
        <p:txBody>
          <a:bodyPr vert="horz" wrap="square" lIns="0" tIns="8973" rIns="0" bIns="0" rtlCol="0" anchor="ctr">
            <a:spAutoFit/>
          </a:bodyPr>
          <a:lstStyle/>
          <a:p>
            <a:pPr marL="9446">
              <a:lnSpc>
                <a:spcPct val="100000"/>
              </a:lnSpc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PE" sz="2380" spc="-4" dirty="0"/>
              <a:t>Numeración de DSI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66DCF2-BE9F-6FDF-77FD-03D7E6715E95}"/>
              </a:ext>
            </a:extLst>
          </p:cNvPr>
          <p:cNvSpPr txBox="1"/>
          <p:nvPr/>
        </p:nvSpPr>
        <p:spPr>
          <a:xfrm>
            <a:off x="530066" y="850107"/>
            <a:ext cx="8331041" cy="87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785" spc="-112" dirty="0">
                <a:solidFill>
                  <a:srgbClr val="44536A"/>
                </a:solidFill>
                <a:latin typeface="Arial"/>
                <a:cs typeface="Arial"/>
              </a:rPr>
              <a:t>La transmisión se hace a través de la MPV-SUNAT o en forma presencial dentro del horario establecido en la respectiva intendencia de aduana.</a:t>
            </a:r>
          </a:p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endParaRPr lang="es-ES" sz="1785" spc="-112" dirty="0">
              <a:solidFill>
                <a:srgbClr val="44536A"/>
              </a:solidFill>
              <a:latin typeface="Arial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6F1D0FC-17E2-0F62-8F8F-654FDCA02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1" y="1435880"/>
            <a:ext cx="3853815" cy="295336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F836CC1-D159-D5A7-E6D8-904A22CB8467}"/>
              </a:ext>
            </a:extLst>
          </p:cNvPr>
          <p:cNvSpPr txBox="1"/>
          <p:nvPr/>
        </p:nvSpPr>
        <p:spPr>
          <a:xfrm>
            <a:off x="700088" y="4439102"/>
            <a:ext cx="4533900" cy="22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93" spc="-112" dirty="0">
                <a:solidFill>
                  <a:srgbClr val="44536A"/>
                </a:solidFill>
                <a:latin typeface="Arial"/>
                <a:cs typeface="Arial"/>
              </a:rPr>
              <a:t>MPV-SUNAT</a:t>
            </a:r>
            <a:endParaRPr lang="es-PE" sz="893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9A2426-A724-8F9C-CFB5-0352D684C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231" y="1435880"/>
            <a:ext cx="1959457" cy="275608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A39DA59-4B42-2DD8-A117-70D76784C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435" y="1435880"/>
            <a:ext cx="3056170" cy="30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22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8981520-6E5B-432B-93A5-398D42557536}"/>
              </a:ext>
            </a:extLst>
          </p:cNvPr>
          <p:cNvSpPr/>
          <p:nvPr/>
        </p:nvSpPr>
        <p:spPr>
          <a:xfrm>
            <a:off x="8067675" y="88419"/>
            <a:ext cx="1023669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E66BF9F-55BC-482E-9562-B78D9A19EA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6761" y="437471"/>
            <a:ext cx="3987699" cy="375315"/>
          </a:xfrm>
          <a:prstGeom prst="rect">
            <a:avLst/>
          </a:prstGeom>
        </p:spPr>
        <p:txBody>
          <a:bodyPr vert="horz" wrap="square" lIns="0" tIns="8973" rIns="0" bIns="0" rtlCol="0" anchor="ctr">
            <a:spAutoFit/>
          </a:bodyPr>
          <a:lstStyle/>
          <a:p>
            <a:pPr marL="9446">
              <a:lnSpc>
                <a:spcPct val="100000"/>
              </a:lnSpc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PE" sz="2380" spc="-4" dirty="0"/>
              <a:t>Productos recurrentes</a:t>
            </a:r>
          </a:p>
        </p:txBody>
      </p:sp>
      <p:pic>
        <p:nvPicPr>
          <p:cNvPr id="2052" name="Picture 4" descr="Amazon.com: Sombrero Panamá Original - Classic Fedora - Banda Negra -  Toquilla Pajita - Tejido a mano en Ecua-Andino : Ropa, Zapatos y Joyería">
            <a:extLst>
              <a:ext uri="{FF2B5EF4-FFF2-40B4-BE49-F238E27FC236}">
                <a16:creationId xmlns:a16="http://schemas.microsoft.com/office/drawing/2014/main" id="{CFFB8B75-1B8F-4366-BD06-95109E5B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4" y="1024793"/>
            <a:ext cx="1535343" cy="122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lasificacion de las flores: Ejemplos y características">
            <a:extLst>
              <a:ext uri="{FF2B5EF4-FFF2-40B4-BE49-F238E27FC236}">
                <a16:creationId xmlns:a16="http://schemas.microsoft.com/office/drawing/2014/main" id="{55F9B4CC-C5C4-4733-B511-DAF7B668D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 bwMode="auto">
          <a:xfrm>
            <a:off x="2350859" y="2416990"/>
            <a:ext cx="2010498" cy="21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laveros tagua Raffia Artesanal - Artelista.com">
            <a:extLst>
              <a:ext uri="{FF2B5EF4-FFF2-40B4-BE49-F238E27FC236}">
                <a16:creationId xmlns:a16="http://schemas.microsoft.com/office/drawing/2014/main" id="{3DAFBA93-F85E-467D-AE9C-3DB4017A3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7" y="3023737"/>
            <a:ext cx="1826423" cy="13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John Deere cosechadora cosechadora de forraje máquina máquina, maquinaria  agrícola, Servicio, cosecha png | PNGEgg">
            <a:extLst>
              <a:ext uri="{FF2B5EF4-FFF2-40B4-BE49-F238E27FC236}">
                <a16:creationId xmlns:a16="http://schemas.microsoft.com/office/drawing/2014/main" id="{0DD01B65-C8E3-470C-8229-C1B99A260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05" y="1011054"/>
            <a:ext cx="2106076" cy="118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F4FC7AA3-48C6-4266-9EF3-9A55517869E8}"/>
              </a:ext>
            </a:extLst>
          </p:cNvPr>
          <p:cNvSpPr txBox="1">
            <a:spLocks/>
          </p:cNvSpPr>
          <p:nvPr/>
        </p:nvSpPr>
        <p:spPr>
          <a:xfrm>
            <a:off x="5231138" y="482961"/>
            <a:ext cx="3578926" cy="375315"/>
          </a:xfrm>
          <a:prstGeom prst="rect">
            <a:avLst/>
          </a:prstGeom>
        </p:spPr>
        <p:txBody>
          <a:bodyPr vert="horz" wrap="square" lIns="0" tIns="8973" rIns="0" bIns="0" rtlCol="0">
            <a:spAutoFit/>
          </a:bodyPr>
          <a:lstStyle>
            <a:lvl1pPr>
              <a:defRPr sz="4000" b="1" i="0">
                <a:solidFill>
                  <a:srgbClr val="000066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446"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PE" sz="2380" kern="0" spc="-4" dirty="0"/>
              <a:t>Productos para Importar</a:t>
            </a:r>
          </a:p>
        </p:txBody>
      </p:sp>
      <p:pic>
        <p:nvPicPr>
          <p:cNvPr id="6146" name="Picture 2" descr="Imprenta Cajas Lima – Cajas de todo tipo">
            <a:extLst>
              <a:ext uri="{FF2B5EF4-FFF2-40B4-BE49-F238E27FC236}">
                <a16:creationId xmlns:a16="http://schemas.microsoft.com/office/drawing/2014/main" id="{B57BDD87-FBCD-416D-A434-684059CC9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167" y="2117103"/>
            <a:ext cx="3641898" cy="226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Qué son los abonos orgánicos y qué tipos existen? - Mejor con Salud">
            <a:extLst>
              <a:ext uri="{FF2B5EF4-FFF2-40B4-BE49-F238E27FC236}">
                <a16:creationId xmlns:a16="http://schemas.microsoft.com/office/drawing/2014/main" id="{AFAE5E71-9BDB-4520-89B7-A1AA8F24F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167" y="1089165"/>
            <a:ext cx="1668272" cy="11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ombrero Casual Light Traveller by Lierys - 69,95 €">
            <a:extLst>
              <a:ext uri="{FF2B5EF4-FFF2-40B4-BE49-F238E27FC236}">
                <a16:creationId xmlns:a16="http://schemas.microsoft.com/office/drawing/2014/main" id="{8FFB8C58-D137-4631-B1AC-4D661A7B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920" r="96160">
                        <a14:foregroundMark x1="92840" y1="62600" x2="92840" y2="62600"/>
                        <a14:foregroundMark x1="7840" y1="60520" x2="7440" y2="67520"/>
                        <a14:foregroundMark x1="2920" y1="65040" x2="3320" y2="67120"/>
                        <a14:foregroundMark x1="96160" y1="60520" x2="95320" y2="63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60" y="764072"/>
            <a:ext cx="1664940" cy="166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83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2C2C2AD3-5516-4D00-8518-09B31772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55" y="1989020"/>
            <a:ext cx="6432945" cy="809962"/>
          </a:xfrm>
        </p:spPr>
        <p:txBody>
          <a:bodyPr>
            <a:normAutofit/>
          </a:bodyPr>
          <a:lstStyle/>
          <a:p>
            <a:r>
              <a:rPr lang="es-PE" dirty="0"/>
              <a:t>Exportación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66FF275-F84E-5522-990A-7142B28131AF}"/>
              </a:ext>
            </a:extLst>
          </p:cNvPr>
          <p:cNvSpPr txBox="1"/>
          <p:nvPr/>
        </p:nvSpPr>
        <p:spPr>
          <a:xfrm>
            <a:off x="539355" y="2550319"/>
            <a:ext cx="5182838" cy="2169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defTabSz="680131">
              <a:lnSpc>
                <a:spcPct val="90000"/>
              </a:lnSpc>
              <a:spcBef>
                <a:spcPct val="0"/>
              </a:spcBef>
              <a:buNone/>
              <a:defRPr sz="250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400" dirty="0"/>
              <a:t>Procedimientos: </a:t>
            </a:r>
          </a:p>
          <a:p>
            <a:r>
              <a:rPr lang="es-PE" sz="1400" dirty="0"/>
              <a:t>DESPA-PG.02 </a:t>
            </a:r>
            <a:r>
              <a:rPr lang="es-ES" sz="1400" dirty="0"/>
              <a:t>EXPORTACION DEFINITIVA</a:t>
            </a:r>
          </a:p>
          <a:p>
            <a:r>
              <a:rPr lang="es-PE" sz="1400" dirty="0"/>
              <a:t>DESPA-PE.02.01 PROCEDIMIENTO ESPECIFICO: DESPACHO SIMPLIFICADO DE EXPORTACION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210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2464" y="201975"/>
            <a:ext cx="5656121" cy="439948"/>
          </a:xfrm>
          <a:prstGeom prst="rect">
            <a:avLst/>
          </a:prstGeom>
        </p:spPr>
        <p:txBody>
          <a:bodyPr vert="horz" wrap="square" lIns="0" tIns="8973" rIns="0" bIns="0" rtlCol="0" anchor="t">
            <a:spAutoFit/>
          </a:bodyPr>
          <a:lstStyle/>
          <a:p>
            <a:pPr marL="248437">
              <a:lnSpc>
                <a:spcPct val="100000"/>
              </a:lnSpc>
              <a:spcBef>
                <a:spcPts val="71"/>
              </a:spcBef>
            </a:pPr>
            <a:r>
              <a:rPr spc="-41" dirty="0"/>
              <a:t>¿Por </a:t>
            </a:r>
            <a:r>
              <a:rPr spc="-4" dirty="0"/>
              <a:t>qué</a:t>
            </a:r>
            <a:r>
              <a:rPr spc="15" dirty="0"/>
              <a:t> </a:t>
            </a:r>
            <a:r>
              <a:rPr spc="-7" dirty="0"/>
              <a:t>exportar?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51793" y="2720340"/>
            <a:ext cx="4065246" cy="1410722"/>
          </a:xfrm>
          <a:prstGeom prst="rect">
            <a:avLst/>
          </a:prstGeom>
        </p:spPr>
        <p:txBody>
          <a:bodyPr vert="horz" wrap="square" lIns="0" tIns="35893" rIns="0" bIns="0" rtlCol="0">
            <a:spAutoFit/>
          </a:bodyPr>
          <a:lstStyle/>
          <a:p>
            <a:pPr marL="245130" marR="6140" indent="-236157" algn="just">
              <a:lnSpc>
                <a:spcPts val="1688"/>
              </a:lnSpc>
              <a:buClr>
                <a:srgbClr val="C00000"/>
              </a:buClr>
              <a:buChar char="•"/>
              <a:tabLst>
                <a:tab pos="245603" algn="l"/>
              </a:tabLst>
            </a:pPr>
            <a:r>
              <a:rPr sz="1339" spc="63" dirty="0" err="1">
                <a:solidFill>
                  <a:srgbClr val="44536A"/>
                </a:solidFill>
                <a:latin typeface="Arial"/>
                <a:cs typeface="Arial"/>
              </a:rPr>
              <a:t>Incrementar</a:t>
            </a:r>
            <a:r>
              <a:rPr sz="1339" spc="63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33" dirty="0">
                <a:solidFill>
                  <a:srgbClr val="44536A"/>
                </a:solidFill>
                <a:latin typeface="Arial"/>
                <a:cs typeface="Arial"/>
              </a:rPr>
              <a:t>el </a:t>
            </a:r>
            <a:r>
              <a:rPr sz="1339" spc="78" dirty="0">
                <a:solidFill>
                  <a:srgbClr val="44536A"/>
                </a:solidFill>
                <a:latin typeface="Arial"/>
                <a:cs typeface="Arial"/>
              </a:rPr>
              <a:t>volumen </a:t>
            </a:r>
            <a:r>
              <a:rPr sz="1339" spc="48" dirty="0">
                <a:solidFill>
                  <a:srgbClr val="44536A"/>
                </a:solidFill>
                <a:latin typeface="Arial"/>
                <a:cs typeface="Arial"/>
              </a:rPr>
              <a:t>de  </a:t>
            </a:r>
            <a:r>
              <a:rPr sz="1339" spc="63" dirty="0">
                <a:solidFill>
                  <a:srgbClr val="44536A"/>
                </a:solidFill>
                <a:latin typeface="Arial"/>
                <a:cs typeface="Arial"/>
              </a:rPr>
              <a:t>producción.</a:t>
            </a:r>
            <a:endParaRPr sz="1339" dirty="0">
              <a:latin typeface="Arial"/>
              <a:cs typeface="Arial"/>
            </a:endParaRPr>
          </a:p>
          <a:p>
            <a:pPr algn="just">
              <a:spcBef>
                <a:spcPts val="11"/>
              </a:spcBef>
              <a:buClr>
                <a:srgbClr val="C00000"/>
              </a:buClr>
              <a:buFont typeface="Arial"/>
              <a:buChar char="•"/>
            </a:pPr>
            <a:endParaRPr sz="1488" dirty="0">
              <a:latin typeface="Arial"/>
              <a:cs typeface="Arial"/>
            </a:endParaRPr>
          </a:p>
          <a:p>
            <a:pPr marL="245130" marR="5195" indent="-236157" algn="just">
              <a:lnSpc>
                <a:spcPct val="90000"/>
              </a:lnSpc>
              <a:buClr>
                <a:srgbClr val="C00000"/>
              </a:buClr>
              <a:buChar char="•"/>
              <a:tabLst>
                <a:tab pos="245603" algn="l"/>
              </a:tabLst>
            </a:pPr>
            <a:r>
              <a:rPr sz="1339" spc="41" dirty="0">
                <a:solidFill>
                  <a:srgbClr val="44536A"/>
                </a:solidFill>
                <a:latin typeface="Arial"/>
                <a:cs typeface="Arial"/>
              </a:rPr>
              <a:t>Ganar </a:t>
            </a:r>
            <a:r>
              <a:rPr sz="1339" spc="74" dirty="0">
                <a:solidFill>
                  <a:srgbClr val="44536A"/>
                </a:solidFill>
                <a:latin typeface="Arial"/>
                <a:cs typeface="Arial"/>
              </a:rPr>
              <a:t>competitividad </a:t>
            </a:r>
            <a:r>
              <a:rPr sz="1339" spc="15" dirty="0">
                <a:solidFill>
                  <a:srgbClr val="44536A"/>
                </a:solidFill>
                <a:latin typeface="Arial"/>
                <a:cs typeface="Arial"/>
              </a:rPr>
              <a:t>a </a:t>
            </a:r>
            <a:r>
              <a:rPr sz="1339" spc="33" dirty="0">
                <a:solidFill>
                  <a:srgbClr val="44536A"/>
                </a:solidFill>
                <a:latin typeface="Arial"/>
                <a:cs typeface="Arial"/>
              </a:rPr>
              <a:t>través</a:t>
            </a:r>
            <a:r>
              <a:rPr sz="1339" spc="-20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48" dirty="0">
                <a:solidFill>
                  <a:srgbClr val="44536A"/>
                </a:solidFill>
                <a:latin typeface="Arial"/>
                <a:cs typeface="Arial"/>
              </a:rPr>
              <a:t>de  </a:t>
            </a:r>
            <a:r>
              <a:rPr sz="1339" spc="37" dirty="0">
                <a:solidFill>
                  <a:srgbClr val="44536A"/>
                </a:solidFill>
                <a:latin typeface="Arial"/>
                <a:cs typeface="Arial"/>
              </a:rPr>
              <a:t>la </a:t>
            </a:r>
            <a:r>
              <a:rPr sz="1339" spc="48" dirty="0">
                <a:solidFill>
                  <a:srgbClr val="44536A"/>
                </a:solidFill>
                <a:latin typeface="Arial"/>
                <a:cs typeface="Arial"/>
              </a:rPr>
              <a:t>experiencia </a:t>
            </a:r>
            <a:r>
              <a:rPr sz="1339" spc="67" dirty="0">
                <a:solidFill>
                  <a:srgbClr val="44536A"/>
                </a:solidFill>
                <a:latin typeface="Arial"/>
                <a:cs typeface="Arial"/>
              </a:rPr>
              <a:t>que </a:t>
            </a:r>
            <a:r>
              <a:rPr sz="1339" spc="-45" dirty="0">
                <a:solidFill>
                  <a:srgbClr val="44536A"/>
                </a:solidFill>
                <a:latin typeface="Arial"/>
                <a:cs typeface="Arial"/>
              </a:rPr>
              <a:t>se </a:t>
            </a:r>
            <a:r>
              <a:rPr sz="1339" spc="78" dirty="0">
                <a:solidFill>
                  <a:srgbClr val="44536A"/>
                </a:solidFill>
                <a:latin typeface="Arial"/>
                <a:cs typeface="Arial"/>
              </a:rPr>
              <a:t>obtiene </a:t>
            </a:r>
            <a:r>
              <a:rPr sz="1339" spc="37" dirty="0">
                <a:solidFill>
                  <a:srgbClr val="44536A"/>
                </a:solidFill>
                <a:latin typeface="Arial"/>
                <a:cs typeface="Arial"/>
              </a:rPr>
              <a:t>al  </a:t>
            </a:r>
            <a:r>
              <a:rPr sz="1339" spc="45" dirty="0">
                <a:solidFill>
                  <a:srgbClr val="44536A"/>
                </a:solidFill>
                <a:latin typeface="Arial"/>
                <a:cs typeface="Arial"/>
              </a:rPr>
              <a:t>comerciar </a:t>
            </a:r>
            <a:r>
              <a:rPr sz="1339" spc="67" dirty="0">
                <a:solidFill>
                  <a:srgbClr val="44536A"/>
                </a:solidFill>
                <a:latin typeface="Arial"/>
                <a:cs typeface="Arial"/>
              </a:rPr>
              <a:t>productos en </a:t>
            </a:r>
            <a:r>
              <a:rPr sz="1339" spc="30" dirty="0">
                <a:solidFill>
                  <a:srgbClr val="44536A"/>
                </a:solidFill>
                <a:latin typeface="Arial"/>
                <a:cs typeface="Arial"/>
              </a:rPr>
              <a:t>el  </a:t>
            </a:r>
            <a:r>
              <a:rPr sz="1339" spc="52" dirty="0">
                <a:solidFill>
                  <a:srgbClr val="44536A"/>
                </a:solidFill>
                <a:latin typeface="Arial"/>
                <a:cs typeface="Arial"/>
              </a:rPr>
              <a:t>mercado</a:t>
            </a:r>
            <a:r>
              <a:rPr sz="1339" spc="-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63" dirty="0" err="1">
                <a:solidFill>
                  <a:srgbClr val="44536A"/>
                </a:solidFill>
                <a:latin typeface="Arial"/>
                <a:cs typeface="Arial"/>
              </a:rPr>
              <a:t>externo</a:t>
            </a:r>
            <a:r>
              <a:rPr sz="1339" spc="63" dirty="0">
                <a:solidFill>
                  <a:srgbClr val="44536A"/>
                </a:solidFill>
                <a:latin typeface="Arial"/>
                <a:cs typeface="Arial"/>
              </a:rPr>
              <a:t>.</a:t>
            </a:r>
            <a:endParaRPr lang="es-ES" sz="1339" spc="63" dirty="0">
              <a:solidFill>
                <a:srgbClr val="44536A"/>
              </a:solidFill>
              <a:latin typeface="Arial"/>
              <a:cs typeface="Arial"/>
            </a:endParaRPr>
          </a:p>
          <a:p>
            <a:pPr marL="8974" marR="5195" algn="just">
              <a:lnSpc>
                <a:spcPct val="90000"/>
              </a:lnSpc>
              <a:buClr>
                <a:srgbClr val="C00000"/>
              </a:buClr>
              <a:tabLst>
                <a:tab pos="245603" algn="l"/>
              </a:tabLst>
            </a:pPr>
            <a:endParaRPr lang="es-ES" sz="1339" spc="63" dirty="0">
              <a:solidFill>
                <a:srgbClr val="44536A"/>
              </a:solidFill>
              <a:latin typeface="Arial"/>
              <a:cs typeface="Arial"/>
            </a:endParaRPr>
          </a:p>
          <a:p>
            <a:pPr marL="245130" marR="5195" indent="-236157" algn="just">
              <a:lnSpc>
                <a:spcPct val="90000"/>
              </a:lnSpc>
              <a:buClr>
                <a:srgbClr val="C00000"/>
              </a:buClr>
              <a:buChar char="•"/>
              <a:tabLst>
                <a:tab pos="245603" algn="l"/>
              </a:tabLst>
            </a:pPr>
            <a:r>
              <a:rPr lang="es-PE" sz="1339" spc="63" dirty="0">
                <a:solidFill>
                  <a:srgbClr val="44536A"/>
                </a:solidFill>
                <a:latin typeface="Arial"/>
                <a:cs typeface="Arial"/>
              </a:rPr>
              <a:t>Beneficios tributarios(DRAWBACK)</a:t>
            </a:r>
            <a:endParaRPr sz="1339" dirty="0">
              <a:latin typeface="Arial"/>
              <a:cs typeface="Arial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617B9D50-83CB-45C0-8615-D5C0CD8AD862}"/>
              </a:ext>
            </a:extLst>
          </p:cNvPr>
          <p:cNvSpPr txBox="1"/>
          <p:nvPr/>
        </p:nvSpPr>
        <p:spPr>
          <a:xfrm>
            <a:off x="586740" y="968307"/>
            <a:ext cx="3837149" cy="1740012"/>
          </a:xfrm>
          <a:prstGeom prst="rect">
            <a:avLst/>
          </a:prstGeom>
        </p:spPr>
        <p:txBody>
          <a:bodyPr vert="horz" wrap="square" lIns="0" tIns="9446" rIns="0" bIns="0" rtlCol="0">
            <a:spAutoFit/>
          </a:bodyPr>
          <a:lstStyle/>
          <a:p>
            <a:pPr marL="245130" indent="-236157" algn="just">
              <a:lnSpc>
                <a:spcPts val="1781"/>
              </a:lnSpc>
              <a:spcBef>
                <a:spcPts val="74"/>
              </a:spcBef>
              <a:buClr>
                <a:srgbClr val="C00000"/>
              </a:buClr>
              <a:buChar char="•"/>
              <a:tabLst>
                <a:tab pos="245130" algn="l"/>
                <a:tab pos="245603" algn="l"/>
              </a:tabLst>
            </a:pPr>
            <a:r>
              <a:rPr sz="1339" spc="30" dirty="0">
                <a:solidFill>
                  <a:srgbClr val="44536A"/>
                </a:solidFill>
                <a:latin typeface="Arial"/>
                <a:cs typeface="Arial"/>
              </a:rPr>
              <a:t>Responder </a:t>
            </a:r>
            <a:r>
              <a:rPr sz="1339" spc="15" dirty="0">
                <a:solidFill>
                  <a:srgbClr val="44536A"/>
                </a:solidFill>
                <a:latin typeface="Arial"/>
                <a:cs typeface="Arial"/>
              </a:rPr>
              <a:t>a </a:t>
            </a:r>
            <a:r>
              <a:rPr sz="1339" spc="115" dirty="0">
                <a:solidFill>
                  <a:srgbClr val="44536A"/>
                </a:solidFill>
                <a:latin typeface="Arial"/>
                <a:cs typeface="Arial"/>
              </a:rPr>
              <a:t>un </a:t>
            </a:r>
            <a:r>
              <a:rPr sz="1339" spc="82" dirty="0">
                <a:solidFill>
                  <a:srgbClr val="44536A"/>
                </a:solidFill>
                <a:latin typeface="Arial"/>
                <a:cs typeface="Arial"/>
              </a:rPr>
              <a:t>pedido </a:t>
            </a:r>
            <a:r>
              <a:rPr sz="1339" spc="52" dirty="0">
                <a:solidFill>
                  <a:srgbClr val="44536A"/>
                </a:solidFill>
                <a:latin typeface="Arial"/>
                <a:cs typeface="Arial"/>
              </a:rPr>
              <a:t>de</a:t>
            </a:r>
            <a:r>
              <a:rPr sz="1339" spc="-1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60" dirty="0">
                <a:solidFill>
                  <a:srgbClr val="44536A"/>
                </a:solidFill>
                <a:latin typeface="Arial"/>
                <a:cs typeface="Arial"/>
              </a:rPr>
              <a:t>compra</a:t>
            </a:r>
            <a:endParaRPr sz="1339" dirty="0">
              <a:latin typeface="Arial"/>
              <a:cs typeface="Arial"/>
            </a:endParaRPr>
          </a:p>
          <a:p>
            <a:pPr marL="245130" algn="just">
              <a:lnSpc>
                <a:spcPts val="1781"/>
              </a:lnSpc>
            </a:pPr>
            <a:r>
              <a:rPr sz="1339" spc="56" dirty="0">
                <a:solidFill>
                  <a:srgbClr val="44536A"/>
                </a:solidFill>
                <a:latin typeface="Arial"/>
                <a:cs typeface="Arial"/>
              </a:rPr>
              <a:t>del</a:t>
            </a:r>
            <a:r>
              <a:rPr sz="1339" spc="-4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60" dirty="0">
                <a:solidFill>
                  <a:srgbClr val="44536A"/>
                </a:solidFill>
                <a:latin typeface="Arial"/>
                <a:cs typeface="Arial"/>
              </a:rPr>
              <a:t>exterior.</a:t>
            </a:r>
            <a:endParaRPr sz="1339" dirty="0">
              <a:latin typeface="Arial"/>
              <a:cs typeface="Arial"/>
            </a:endParaRPr>
          </a:p>
          <a:p>
            <a:pPr algn="just">
              <a:spcBef>
                <a:spcPts val="19"/>
              </a:spcBef>
            </a:pPr>
            <a:endParaRPr sz="1339" dirty="0">
              <a:latin typeface="Arial"/>
              <a:cs typeface="Arial"/>
            </a:endParaRPr>
          </a:p>
          <a:p>
            <a:pPr marL="245130" marR="3779" indent="-236157" algn="just">
              <a:lnSpc>
                <a:spcPts val="1688"/>
              </a:lnSpc>
              <a:buClr>
                <a:srgbClr val="C00000"/>
              </a:buClr>
              <a:buChar char="•"/>
              <a:tabLst>
                <a:tab pos="245603" algn="l"/>
              </a:tabLst>
            </a:pPr>
            <a:r>
              <a:rPr sz="1339" spc="7" dirty="0">
                <a:solidFill>
                  <a:srgbClr val="44536A"/>
                </a:solidFill>
                <a:latin typeface="Arial"/>
                <a:cs typeface="Arial"/>
              </a:rPr>
              <a:t>Buscar </a:t>
            </a:r>
            <a:r>
              <a:rPr sz="1339" spc="45" dirty="0">
                <a:solidFill>
                  <a:srgbClr val="44536A"/>
                </a:solidFill>
                <a:latin typeface="Arial"/>
                <a:cs typeface="Arial"/>
              </a:rPr>
              <a:t>nuevos</a:t>
            </a:r>
            <a:r>
              <a:rPr sz="1339" spc="52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33" dirty="0">
                <a:solidFill>
                  <a:srgbClr val="44536A"/>
                </a:solidFill>
                <a:latin typeface="Arial"/>
                <a:cs typeface="Arial"/>
              </a:rPr>
              <a:t>mercados </a:t>
            </a:r>
            <a:r>
              <a:rPr sz="1339" spc="52" dirty="0">
                <a:solidFill>
                  <a:srgbClr val="44536A"/>
                </a:solidFill>
                <a:latin typeface="Arial"/>
                <a:cs typeface="Arial"/>
              </a:rPr>
              <a:t>para  </a:t>
            </a:r>
            <a:r>
              <a:rPr sz="1339" spc="60" dirty="0">
                <a:solidFill>
                  <a:srgbClr val="44536A"/>
                </a:solidFill>
                <a:latin typeface="Arial"/>
                <a:cs typeface="Arial"/>
              </a:rPr>
              <a:t>reducir</a:t>
            </a:r>
            <a:r>
              <a:rPr sz="1339" spc="-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37" dirty="0">
                <a:solidFill>
                  <a:srgbClr val="44536A"/>
                </a:solidFill>
                <a:latin typeface="Arial"/>
                <a:cs typeface="Arial"/>
              </a:rPr>
              <a:t>la</a:t>
            </a:r>
            <a:r>
              <a:rPr sz="1339" spc="-48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74" dirty="0">
                <a:solidFill>
                  <a:srgbClr val="44536A"/>
                </a:solidFill>
                <a:latin typeface="Arial"/>
                <a:cs typeface="Arial"/>
              </a:rPr>
              <a:t>dificultad</a:t>
            </a:r>
            <a:r>
              <a:rPr sz="1339" spc="-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52" dirty="0">
                <a:solidFill>
                  <a:srgbClr val="44536A"/>
                </a:solidFill>
                <a:latin typeface="Arial"/>
                <a:cs typeface="Arial"/>
              </a:rPr>
              <a:t>de</a:t>
            </a:r>
            <a:r>
              <a:rPr sz="1339" spc="-37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45" dirty="0">
                <a:solidFill>
                  <a:srgbClr val="44536A"/>
                </a:solidFill>
                <a:latin typeface="Arial"/>
                <a:cs typeface="Arial"/>
              </a:rPr>
              <a:t>ventas</a:t>
            </a:r>
            <a:r>
              <a:rPr sz="1339" spc="-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67" dirty="0">
                <a:solidFill>
                  <a:srgbClr val="44536A"/>
                </a:solidFill>
                <a:latin typeface="Arial"/>
                <a:cs typeface="Arial"/>
              </a:rPr>
              <a:t>en</a:t>
            </a:r>
            <a:r>
              <a:rPr sz="1339" spc="-48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30" dirty="0">
                <a:solidFill>
                  <a:srgbClr val="44536A"/>
                </a:solidFill>
                <a:latin typeface="Arial"/>
                <a:cs typeface="Arial"/>
              </a:rPr>
              <a:t>el  </a:t>
            </a:r>
            <a:r>
              <a:rPr sz="1339" spc="52" dirty="0">
                <a:solidFill>
                  <a:srgbClr val="44536A"/>
                </a:solidFill>
                <a:latin typeface="Arial"/>
                <a:cs typeface="Arial"/>
              </a:rPr>
              <a:t>mercado</a:t>
            </a:r>
            <a:r>
              <a:rPr sz="1339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339" spc="78" dirty="0">
                <a:solidFill>
                  <a:srgbClr val="44536A"/>
                </a:solidFill>
                <a:latin typeface="Arial"/>
                <a:cs typeface="Arial"/>
              </a:rPr>
              <a:t>interno.</a:t>
            </a:r>
            <a:endParaRPr sz="1339" dirty="0">
              <a:latin typeface="Arial"/>
              <a:cs typeface="Arial"/>
            </a:endParaRPr>
          </a:p>
          <a:p>
            <a:pPr algn="just">
              <a:spcBef>
                <a:spcPts val="37"/>
              </a:spcBef>
              <a:buClr>
                <a:srgbClr val="C00000"/>
              </a:buClr>
              <a:buFont typeface="Arial"/>
              <a:buChar char="•"/>
            </a:pPr>
            <a:endParaRPr sz="1339" dirty="0">
              <a:latin typeface="Arial"/>
              <a:cs typeface="Arial"/>
            </a:endParaRPr>
          </a:p>
          <a:p>
            <a:pPr marL="245130" marR="5195" indent="-236157" algn="just">
              <a:lnSpc>
                <a:spcPts val="1688"/>
              </a:lnSpc>
              <a:buClr>
                <a:srgbClr val="C00000"/>
              </a:buClr>
              <a:buChar char="•"/>
              <a:tabLst>
                <a:tab pos="245603" algn="l"/>
              </a:tabLst>
            </a:pPr>
            <a:r>
              <a:rPr sz="1339" spc="78" dirty="0">
                <a:solidFill>
                  <a:srgbClr val="44536A"/>
                </a:solidFill>
                <a:latin typeface="Arial"/>
                <a:cs typeface="Arial"/>
              </a:rPr>
              <a:t>Obtener </a:t>
            </a:r>
            <a:r>
              <a:rPr sz="1339" spc="33" dirty="0">
                <a:solidFill>
                  <a:srgbClr val="44536A"/>
                </a:solidFill>
                <a:latin typeface="Arial"/>
                <a:cs typeface="Arial"/>
              </a:rPr>
              <a:t>mayores </a:t>
            </a:r>
            <a:r>
              <a:rPr sz="1339" spc="37" dirty="0">
                <a:solidFill>
                  <a:srgbClr val="44536A"/>
                </a:solidFill>
                <a:latin typeface="Arial"/>
                <a:cs typeface="Arial"/>
              </a:rPr>
              <a:t>ingresos </a:t>
            </a:r>
            <a:r>
              <a:rPr sz="1339" spc="93" dirty="0">
                <a:solidFill>
                  <a:srgbClr val="44536A"/>
                </a:solidFill>
                <a:latin typeface="Arial"/>
                <a:cs typeface="Arial"/>
              </a:rPr>
              <a:t>por </a:t>
            </a:r>
            <a:r>
              <a:rPr sz="1339" spc="37" dirty="0">
                <a:solidFill>
                  <a:srgbClr val="44536A"/>
                </a:solidFill>
                <a:latin typeface="Arial"/>
                <a:cs typeface="Arial"/>
              </a:rPr>
              <a:t>la  </a:t>
            </a:r>
            <a:r>
              <a:rPr sz="1339" spc="67" dirty="0">
                <a:solidFill>
                  <a:srgbClr val="44536A"/>
                </a:solidFill>
                <a:latin typeface="Arial"/>
                <a:cs typeface="Arial"/>
              </a:rPr>
              <a:t>venta </a:t>
            </a:r>
            <a:r>
              <a:rPr sz="1339" spc="52" dirty="0">
                <a:solidFill>
                  <a:srgbClr val="44536A"/>
                </a:solidFill>
                <a:latin typeface="Arial"/>
                <a:cs typeface="Arial"/>
              </a:rPr>
              <a:t>de </a:t>
            </a:r>
            <a:r>
              <a:rPr sz="1339" spc="67" dirty="0">
                <a:solidFill>
                  <a:srgbClr val="44536A"/>
                </a:solidFill>
                <a:latin typeface="Arial"/>
                <a:cs typeface="Arial"/>
              </a:rPr>
              <a:t>productos </a:t>
            </a:r>
            <a:r>
              <a:rPr sz="1339" spc="15" dirty="0">
                <a:solidFill>
                  <a:srgbClr val="44536A"/>
                </a:solidFill>
                <a:latin typeface="Arial"/>
                <a:cs typeface="Arial"/>
              </a:rPr>
              <a:t>a </a:t>
            </a:r>
            <a:r>
              <a:rPr sz="1339" spc="30" dirty="0">
                <a:solidFill>
                  <a:srgbClr val="44536A"/>
                </a:solidFill>
                <a:latin typeface="Arial"/>
                <a:cs typeface="Arial"/>
              </a:rPr>
              <a:t>precios </a:t>
            </a:r>
            <a:r>
              <a:rPr sz="1339" dirty="0">
                <a:solidFill>
                  <a:srgbClr val="44536A"/>
                </a:solidFill>
                <a:latin typeface="Arial"/>
                <a:cs typeface="Arial"/>
              </a:rPr>
              <a:t>más  </a:t>
            </a:r>
            <a:r>
              <a:rPr sz="1339" spc="41" dirty="0">
                <a:solidFill>
                  <a:srgbClr val="44536A"/>
                </a:solidFill>
                <a:latin typeface="Arial"/>
                <a:cs typeface="Arial"/>
              </a:rPr>
              <a:t>rentables.</a:t>
            </a:r>
            <a:endParaRPr sz="1339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9E1125B-A681-4750-9012-76CB2EADD283}"/>
              </a:ext>
            </a:extLst>
          </p:cNvPr>
          <p:cNvSpPr/>
          <p:nvPr/>
        </p:nvSpPr>
        <p:spPr>
          <a:xfrm>
            <a:off x="5089974" y="905824"/>
            <a:ext cx="2741244" cy="1779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39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042F82B4-2470-4AF8-B5ED-0ADADE8EEAFD}"/>
              </a:ext>
            </a:extLst>
          </p:cNvPr>
          <p:cNvSpPr/>
          <p:nvPr/>
        </p:nvSpPr>
        <p:spPr>
          <a:xfrm>
            <a:off x="900881" y="2792172"/>
            <a:ext cx="3208868" cy="1765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39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929B97-CCD4-4607-A0FF-2FC10A88B272}"/>
              </a:ext>
            </a:extLst>
          </p:cNvPr>
          <p:cNvSpPr/>
          <p:nvPr/>
        </p:nvSpPr>
        <p:spPr>
          <a:xfrm>
            <a:off x="8067675" y="88419"/>
            <a:ext cx="1023669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1C7832-5091-5260-1F5A-33FE8E7B6F1D}"/>
              </a:ext>
            </a:extLst>
          </p:cNvPr>
          <p:cNvSpPr/>
          <p:nvPr/>
        </p:nvSpPr>
        <p:spPr>
          <a:xfrm>
            <a:off x="8067675" y="88419"/>
            <a:ext cx="1023669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1CBACE7-B091-2900-D62C-CD0A474C8D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03175" y="268131"/>
            <a:ext cx="3748145" cy="375315"/>
          </a:xfrm>
          <a:prstGeom prst="rect">
            <a:avLst/>
          </a:prstGeom>
        </p:spPr>
        <p:txBody>
          <a:bodyPr vert="horz" wrap="square" lIns="0" tIns="8973" rIns="0" bIns="0" rtlCol="0" anchor="ctr">
            <a:spAutoFit/>
          </a:bodyPr>
          <a:lstStyle/>
          <a:p>
            <a:pPr marL="9446">
              <a:lnSpc>
                <a:spcPct val="100000"/>
              </a:lnSpc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PE" sz="2380" spc="-4" dirty="0"/>
              <a:t>¿Qué</a:t>
            </a:r>
            <a:r>
              <a:rPr lang="es-PE" sz="2380" spc="7" dirty="0"/>
              <a:t> </a:t>
            </a:r>
            <a:r>
              <a:rPr lang="es-PE" sz="2380" spc="-4" dirty="0"/>
              <a:t>es Exportación?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A49525B-5838-BFC9-F30B-900AFF2399F7}"/>
              </a:ext>
            </a:extLst>
          </p:cNvPr>
          <p:cNvSpPr txBox="1">
            <a:spLocks/>
          </p:cNvSpPr>
          <p:nvPr/>
        </p:nvSpPr>
        <p:spPr>
          <a:xfrm>
            <a:off x="653849" y="1274632"/>
            <a:ext cx="2489713" cy="604352"/>
          </a:xfrm>
          <a:prstGeom prst="rect">
            <a:avLst/>
          </a:prstGeom>
        </p:spPr>
        <p:txBody>
          <a:bodyPr vert="horz" wrap="square" lIns="0" tIns="8973" rIns="0" bIns="0" rtlCol="0">
            <a:spAutoFit/>
          </a:bodyPr>
          <a:lstStyle>
            <a:lvl1pPr>
              <a:defRPr sz="4000" b="1" i="0">
                <a:solidFill>
                  <a:srgbClr val="000066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446"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ES" sz="1934" kern="0" spc="-4" dirty="0"/>
              <a:t>Exportación  Definitiva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57F3A53F-F1AC-6B2C-3931-EDA5DBE5E2B7}"/>
              </a:ext>
            </a:extLst>
          </p:cNvPr>
          <p:cNvSpPr txBox="1">
            <a:spLocks/>
          </p:cNvSpPr>
          <p:nvPr/>
        </p:nvSpPr>
        <p:spPr>
          <a:xfrm>
            <a:off x="6254115" y="1186190"/>
            <a:ext cx="2572515" cy="604352"/>
          </a:xfrm>
          <a:prstGeom prst="rect">
            <a:avLst/>
          </a:prstGeom>
        </p:spPr>
        <p:txBody>
          <a:bodyPr vert="horz" wrap="square" lIns="0" tIns="8973" rIns="0" bIns="0" rtlCol="0">
            <a:spAutoFit/>
          </a:bodyPr>
          <a:lstStyle>
            <a:lvl1pPr>
              <a:defRPr sz="4000" b="1" i="0">
                <a:solidFill>
                  <a:srgbClr val="000066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446"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ES" sz="1934" kern="0" spc="-4" dirty="0"/>
              <a:t>Despacho Simplificado de Exportación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E610A2-A10B-30CC-2ED5-FE2649E46FBC}"/>
              </a:ext>
            </a:extLst>
          </p:cNvPr>
          <p:cNvSpPr txBox="1"/>
          <p:nvPr/>
        </p:nvSpPr>
        <p:spPr>
          <a:xfrm>
            <a:off x="609112" y="1893737"/>
            <a:ext cx="2544421" cy="911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570" marR="3779" indent="-212541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339" spc="-112" dirty="0">
                <a:solidFill>
                  <a:srgbClr val="44536A"/>
                </a:solidFill>
                <a:latin typeface="Arial"/>
                <a:cs typeface="Arial"/>
              </a:rPr>
              <a:t>Valor de las mercancías superior a los US $  5,000 Dólares.</a:t>
            </a:r>
          </a:p>
          <a:p>
            <a:pPr marL="220570" marR="3779" indent="-212541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339" spc="-112" dirty="0">
                <a:solidFill>
                  <a:srgbClr val="44536A"/>
                </a:solidFill>
                <a:latin typeface="Arial"/>
                <a:cs typeface="Arial"/>
              </a:rPr>
              <a:t>Requiere Agente de Aduanas.</a:t>
            </a:r>
          </a:p>
          <a:p>
            <a:pPr marL="220570" marR="3779" indent="-212541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endParaRPr lang="es-ES" sz="1339" spc="-112" dirty="0">
              <a:solidFill>
                <a:srgbClr val="44536A"/>
              </a:solidFill>
              <a:latin typeface="Arial"/>
              <a:cs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951BDB3-EB3E-A7DA-129C-CE65A35EFD37}"/>
              </a:ext>
            </a:extLst>
          </p:cNvPr>
          <p:cNvSpPr txBox="1"/>
          <p:nvPr/>
        </p:nvSpPr>
        <p:spPr>
          <a:xfrm>
            <a:off x="6199110" y="1928389"/>
            <a:ext cx="2519908" cy="687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570" marR="3779" indent="-212541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339" spc="-112" dirty="0">
                <a:solidFill>
                  <a:srgbClr val="44536A"/>
                </a:solidFill>
                <a:latin typeface="Arial"/>
                <a:cs typeface="Arial"/>
              </a:rPr>
              <a:t>Valor de las mercancías no mayor a los US $  5,000 Dólares</a:t>
            </a:r>
          </a:p>
          <a:p>
            <a:pPr marL="220570" marR="3779" indent="-212541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339" spc="-112" dirty="0">
                <a:solidFill>
                  <a:srgbClr val="44536A"/>
                </a:solidFill>
                <a:latin typeface="Arial"/>
                <a:cs typeface="Arial"/>
              </a:rPr>
              <a:t> No requiere Agente de Aduanas.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4F0EAC6-F0CB-B714-E373-8F9DC40B14D0}"/>
              </a:ext>
            </a:extLst>
          </p:cNvPr>
          <p:cNvSpPr txBox="1"/>
          <p:nvPr/>
        </p:nvSpPr>
        <p:spPr>
          <a:xfrm>
            <a:off x="712126" y="3173730"/>
            <a:ext cx="8114504" cy="143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446">
              <a:spcBef>
                <a:spcPts val="78"/>
              </a:spcBef>
            </a:pPr>
            <a:r>
              <a:rPr lang="es-ES" sz="1488" b="1" spc="-30" dirty="0">
                <a:solidFill>
                  <a:srgbClr val="44536A"/>
                </a:solidFill>
                <a:latin typeface="Arial"/>
                <a:cs typeface="Arial"/>
              </a:rPr>
              <a:t>Persona</a:t>
            </a:r>
            <a:r>
              <a:rPr lang="es-ES" sz="1488" b="1" spc="-74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88" b="1" spc="-30" dirty="0">
                <a:solidFill>
                  <a:srgbClr val="44536A"/>
                </a:solidFill>
                <a:latin typeface="Arial"/>
                <a:cs typeface="Arial"/>
              </a:rPr>
              <a:t>Jurídica.-</a:t>
            </a:r>
            <a:r>
              <a:rPr lang="es-ES" sz="1488" b="1" spc="-74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88" spc="41" dirty="0">
                <a:solidFill>
                  <a:srgbClr val="44536A"/>
                </a:solidFill>
                <a:latin typeface="Arial"/>
                <a:cs typeface="Arial"/>
              </a:rPr>
              <a:t>Inscrita</a:t>
            </a:r>
            <a:r>
              <a:rPr lang="es-ES" sz="1488" spc="-4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88" spc="63" dirty="0">
                <a:solidFill>
                  <a:srgbClr val="44536A"/>
                </a:solidFill>
                <a:latin typeface="Arial"/>
                <a:cs typeface="Arial"/>
              </a:rPr>
              <a:t>en</a:t>
            </a:r>
            <a:r>
              <a:rPr lang="es-ES" sz="1488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88" spc="33" dirty="0">
                <a:solidFill>
                  <a:srgbClr val="44536A"/>
                </a:solidFill>
                <a:latin typeface="Arial"/>
                <a:cs typeface="Arial"/>
              </a:rPr>
              <a:t>el</a:t>
            </a:r>
            <a:r>
              <a:rPr lang="es-ES" sz="1488" spc="-48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88" spc="-56" dirty="0">
                <a:solidFill>
                  <a:srgbClr val="44536A"/>
                </a:solidFill>
                <a:latin typeface="Arial"/>
                <a:cs typeface="Arial"/>
              </a:rPr>
              <a:t>RUC activo y tener la condición habido.</a:t>
            </a:r>
            <a:endParaRPr lang="es-ES" sz="1488" dirty="0">
              <a:latin typeface="Arial"/>
              <a:cs typeface="Arial"/>
            </a:endParaRPr>
          </a:p>
          <a:p>
            <a:pPr marL="9446"/>
            <a:endParaRPr lang="es-ES" sz="1450" b="1" spc="-30" dirty="0">
              <a:solidFill>
                <a:srgbClr val="44536A"/>
              </a:solidFill>
              <a:latin typeface="Arial"/>
              <a:cs typeface="Arial"/>
            </a:endParaRPr>
          </a:p>
          <a:p>
            <a:pPr marL="9446"/>
            <a:r>
              <a:rPr lang="es-ES" sz="1450" b="1" spc="-30" dirty="0">
                <a:solidFill>
                  <a:srgbClr val="44536A"/>
                </a:solidFill>
                <a:latin typeface="Arial"/>
                <a:cs typeface="Arial"/>
              </a:rPr>
              <a:t>Persona</a:t>
            </a:r>
            <a:r>
              <a:rPr lang="es-ES" sz="1450" b="1" spc="-78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b="1" spc="7" dirty="0">
                <a:solidFill>
                  <a:srgbClr val="44536A"/>
                </a:solidFill>
                <a:latin typeface="Arial"/>
                <a:cs typeface="Arial"/>
              </a:rPr>
              <a:t>Natural.-</a:t>
            </a:r>
            <a:r>
              <a:rPr lang="es-ES" sz="1450" spc="-56" dirty="0">
                <a:solidFill>
                  <a:srgbClr val="44536A"/>
                </a:solidFill>
                <a:latin typeface="Arial"/>
                <a:cs typeface="Arial"/>
              </a:rPr>
              <a:t>. Sin RUC</a:t>
            </a:r>
            <a:endParaRPr lang="es-ES" sz="1450" dirty="0">
              <a:latin typeface="Arial"/>
              <a:cs typeface="Arial"/>
            </a:endParaRPr>
          </a:p>
          <a:p>
            <a:pPr marL="902590" lvl="1" indent="-213485">
              <a:buChar char="•"/>
              <a:tabLst>
                <a:tab pos="902590" algn="l"/>
                <a:tab pos="903062" algn="l"/>
              </a:tabLst>
            </a:pPr>
            <a:r>
              <a:rPr lang="es-ES" sz="1450" spc="74" dirty="0">
                <a:solidFill>
                  <a:srgbClr val="44536A"/>
                </a:solidFill>
                <a:latin typeface="Arial"/>
                <a:cs typeface="Arial"/>
              </a:rPr>
              <a:t>03</a:t>
            </a:r>
            <a:r>
              <a:rPr lang="es-ES" sz="1450" spc="-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41" dirty="0">
                <a:solidFill>
                  <a:srgbClr val="44536A"/>
                </a:solidFill>
                <a:latin typeface="Arial"/>
                <a:cs typeface="Arial"/>
              </a:rPr>
              <a:t>operaciones</a:t>
            </a:r>
            <a:r>
              <a:rPr lang="es-ES" sz="1450" spc="294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41" dirty="0">
                <a:solidFill>
                  <a:srgbClr val="44536A"/>
                </a:solidFill>
                <a:latin typeface="Arial"/>
                <a:cs typeface="Arial"/>
              </a:rPr>
              <a:t>al</a:t>
            </a:r>
            <a:r>
              <a:rPr lang="es-ES" sz="1450" spc="-63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48" dirty="0">
                <a:solidFill>
                  <a:srgbClr val="44536A"/>
                </a:solidFill>
                <a:latin typeface="Arial"/>
                <a:cs typeface="Arial"/>
              </a:rPr>
              <a:t>año,</a:t>
            </a:r>
            <a:r>
              <a:rPr lang="es-ES" sz="1450" spc="-60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37" dirty="0">
                <a:solidFill>
                  <a:srgbClr val="44536A"/>
                </a:solidFill>
                <a:latin typeface="Arial"/>
                <a:cs typeface="Arial"/>
              </a:rPr>
              <a:t>hasta</a:t>
            </a:r>
            <a:r>
              <a:rPr lang="es-ES" sz="1450" spc="-60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85" dirty="0">
                <a:solidFill>
                  <a:srgbClr val="44536A"/>
                </a:solidFill>
                <a:latin typeface="Arial"/>
                <a:cs typeface="Arial"/>
              </a:rPr>
              <a:t>por</a:t>
            </a:r>
            <a:r>
              <a:rPr lang="es-ES" sz="1450" spc="-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112" dirty="0">
                <a:solidFill>
                  <a:srgbClr val="44536A"/>
                </a:solidFill>
                <a:latin typeface="Arial"/>
                <a:cs typeface="Arial"/>
              </a:rPr>
              <a:t>un</a:t>
            </a:r>
            <a:r>
              <a:rPr lang="es-ES" sz="1450" spc="-4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60" dirty="0">
                <a:solidFill>
                  <a:srgbClr val="44536A"/>
                </a:solidFill>
                <a:latin typeface="Arial"/>
                <a:cs typeface="Arial"/>
              </a:rPr>
              <a:t>valor</a:t>
            </a:r>
            <a:r>
              <a:rPr lang="es-ES" sz="1450" spc="-60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4" dirty="0">
                <a:solidFill>
                  <a:srgbClr val="44536A"/>
                </a:solidFill>
                <a:latin typeface="Arial"/>
                <a:cs typeface="Arial"/>
              </a:rPr>
              <a:t>FOB</a:t>
            </a:r>
            <a:r>
              <a:rPr lang="es-ES" sz="1450" spc="-56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52" dirty="0">
                <a:solidFill>
                  <a:srgbClr val="44536A"/>
                </a:solidFill>
                <a:latin typeface="Arial"/>
                <a:cs typeface="Arial"/>
              </a:rPr>
              <a:t>de</a:t>
            </a:r>
            <a:r>
              <a:rPr lang="es-ES" sz="145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-33" dirty="0">
                <a:solidFill>
                  <a:srgbClr val="44536A"/>
                </a:solidFill>
                <a:latin typeface="Arial"/>
                <a:cs typeface="Arial"/>
              </a:rPr>
              <a:t>US$</a:t>
            </a:r>
            <a:r>
              <a:rPr lang="es-ES" sz="1450" spc="-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74" dirty="0">
                <a:solidFill>
                  <a:srgbClr val="44536A"/>
                </a:solidFill>
                <a:latin typeface="Arial"/>
                <a:cs typeface="Arial"/>
              </a:rPr>
              <a:t>1000</a:t>
            </a:r>
            <a:r>
              <a:rPr lang="es-ES" sz="145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26" dirty="0">
                <a:solidFill>
                  <a:srgbClr val="44536A"/>
                </a:solidFill>
                <a:latin typeface="Arial"/>
                <a:cs typeface="Arial"/>
              </a:rPr>
              <a:t>(cada</a:t>
            </a:r>
            <a:r>
              <a:rPr lang="es-ES" sz="1450" spc="-48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60" dirty="0">
                <a:solidFill>
                  <a:srgbClr val="44536A"/>
                </a:solidFill>
                <a:latin typeface="Arial"/>
                <a:cs typeface="Arial"/>
              </a:rPr>
              <a:t>una)</a:t>
            </a:r>
            <a:r>
              <a:rPr lang="es-ES" sz="1450" spc="-4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93" dirty="0" err="1">
                <a:solidFill>
                  <a:srgbClr val="44536A"/>
                </a:solidFill>
                <a:latin typeface="Arial"/>
                <a:cs typeface="Arial"/>
              </a:rPr>
              <a:t>ó</a:t>
            </a:r>
            <a:endParaRPr lang="es-ES" sz="1450" dirty="0">
              <a:latin typeface="Arial"/>
              <a:cs typeface="Arial"/>
            </a:endParaRPr>
          </a:p>
          <a:p>
            <a:pPr marL="902590" lvl="1" indent="-213485">
              <a:buChar char="•"/>
              <a:tabLst>
                <a:tab pos="902590" algn="l"/>
                <a:tab pos="903062" algn="l"/>
              </a:tabLst>
            </a:pPr>
            <a:r>
              <a:rPr lang="es-ES" sz="1450" spc="78" dirty="0">
                <a:solidFill>
                  <a:srgbClr val="44536A"/>
                </a:solidFill>
                <a:latin typeface="Arial"/>
                <a:cs typeface="Arial"/>
              </a:rPr>
              <a:t>01</a:t>
            </a:r>
            <a:r>
              <a:rPr lang="es-ES" sz="145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60" dirty="0">
                <a:solidFill>
                  <a:srgbClr val="44536A"/>
                </a:solidFill>
                <a:latin typeface="Arial"/>
                <a:cs typeface="Arial"/>
              </a:rPr>
              <a:t>operación</a:t>
            </a:r>
            <a:r>
              <a:rPr lang="es-ES" sz="1450" spc="-67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71" dirty="0">
                <a:solidFill>
                  <a:srgbClr val="44536A"/>
                </a:solidFill>
                <a:latin typeface="Arial"/>
                <a:cs typeface="Arial"/>
              </a:rPr>
              <a:t>entre</a:t>
            </a:r>
            <a:r>
              <a:rPr lang="es-ES" sz="1450" spc="-48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-33" dirty="0">
                <a:solidFill>
                  <a:srgbClr val="44536A"/>
                </a:solidFill>
                <a:latin typeface="Arial"/>
                <a:cs typeface="Arial"/>
              </a:rPr>
              <a:t>US$</a:t>
            </a:r>
            <a:r>
              <a:rPr lang="es-ES" sz="145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56" dirty="0">
                <a:solidFill>
                  <a:srgbClr val="44536A"/>
                </a:solidFill>
                <a:latin typeface="Arial"/>
                <a:cs typeface="Arial"/>
              </a:rPr>
              <a:t>1,000</a:t>
            </a:r>
            <a:r>
              <a:rPr lang="es-ES" sz="145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15" dirty="0">
                <a:solidFill>
                  <a:srgbClr val="44536A"/>
                </a:solidFill>
                <a:latin typeface="Arial"/>
                <a:cs typeface="Arial"/>
              </a:rPr>
              <a:t>a</a:t>
            </a:r>
            <a:r>
              <a:rPr lang="es-ES" sz="1450" spc="-52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-33" dirty="0">
                <a:solidFill>
                  <a:srgbClr val="44536A"/>
                </a:solidFill>
                <a:latin typeface="Arial"/>
                <a:cs typeface="Arial"/>
              </a:rPr>
              <a:t>US$</a:t>
            </a:r>
            <a:r>
              <a:rPr lang="es-ES" sz="1450" spc="-56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ES" sz="1450" spc="56" dirty="0">
                <a:solidFill>
                  <a:srgbClr val="44536A"/>
                </a:solidFill>
                <a:latin typeface="Arial"/>
                <a:cs typeface="Arial"/>
              </a:rPr>
              <a:t>3,000</a:t>
            </a:r>
          </a:p>
          <a:p>
            <a:pPr marL="902590" lvl="1" indent="-213485">
              <a:buChar char="•"/>
              <a:tabLst>
                <a:tab pos="902590" algn="l"/>
                <a:tab pos="903062" algn="l"/>
              </a:tabLst>
            </a:pPr>
            <a:r>
              <a:rPr lang="es-ES" sz="1450" spc="56" dirty="0">
                <a:solidFill>
                  <a:srgbClr val="44536A"/>
                </a:solidFill>
                <a:latin typeface="Arial"/>
                <a:cs typeface="Arial"/>
              </a:rPr>
              <a:t>S</a:t>
            </a:r>
            <a:r>
              <a:rPr lang="es-ES" sz="1450" spc="37" dirty="0">
                <a:solidFill>
                  <a:srgbClr val="44536A"/>
                </a:solidFill>
                <a:latin typeface="Arial"/>
                <a:cs typeface="Arial"/>
              </a:rPr>
              <a:t>alida del equipaje y menaje de casa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F66F8957-EE37-DF39-10FD-A1724E0B387E}"/>
              </a:ext>
            </a:extLst>
          </p:cNvPr>
          <p:cNvSpPr txBox="1">
            <a:spLocks/>
          </p:cNvSpPr>
          <p:nvPr/>
        </p:nvSpPr>
        <p:spPr>
          <a:xfrm>
            <a:off x="3344578" y="2860665"/>
            <a:ext cx="2645344" cy="283751"/>
          </a:xfrm>
          <a:prstGeom prst="rect">
            <a:avLst/>
          </a:prstGeom>
        </p:spPr>
        <p:txBody>
          <a:bodyPr vert="horz" wrap="square" lIns="0" tIns="8973" rIns="0" bIns="0" rtlCol="0">
            <a:spAutoFit/>
          </a:bodyPr>
          <a:lstStyle>
            <a:lvl1pPr>
              <a:defRPr sz="4000" b="1" i="0">
                <a:solidFill>
                  <a:srgbClr val="000066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446"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PE" sz="1785" kern="0" spc="-4" dirty="0"/>
              <a:t>¿Quién puede importar?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A2C68B33-CF26-2BAE-5659-E4F5129888D4}"/>
              </a:ext>
            </a:extLst>
          </p:cNvPr>
          <p:cNvSpPr txBox="1"/>
          <p:nvPr/>
        </p:nvSpPr>
        <p:spPr>
          <a:xfrm>
            <a:off x="1295400" y="620745"/>
            <a:ext cx="6772276" cy="479919"/>
          </a:xfrm>
          <a:prstGeom prst="rect">
            <a:avLst/>
          </a:prstGeom>
        </p:spPr>
        <p:txBody>
          <a:bodyPr vert="horz" wrap="square" lIns="0" tIns="36366" rIns="0" bIns="0" rtlCol="0">
            <a:spAutoFit/>
          </a:bodyPr>
          <a:lstStyle/>
          <a:p>
            <a:pPr marL="8974" marR="3779" algn="ctr">
              <a:lnSpc>
                <a:spcPct val="90000"/>
              </a:lnSpc>
              <a:spcBef>
                <a:spcPts val="286"/>
              </a:spcBef>
            </a:pPr>
            <a:r>
              <a:rPr sz="1600" spc="-108" dirty="0">
                <a:solidFill>
                  <a:srgbClr val="44536A"/>
                </a:solidFill>
                <a:latin typeface="Arial"/>
                <a:cs typeface="Arial"/>
              </a:rPr>
              <a:t>Es </a:t>
            </a:r>
            <a:r>
              <a:rPr sz="1600" spc="45" dirty="0">
                <a:solidFill>
                  <a:srgbClr val="44536A"/>
                </a:solidFill>
                <a:latin typeface="Arial"/>
                <a:cs typeface="Arial"/>
              </a:rPr>
              <a:t>la </a:t>
            </a:r>
            <a:r>
              <a:rPr sz="1600" b="1" spc="-30" dirty="0">
                <a:solidFill>
                  <a:srgbClr val="44536A"/>
                </a:solidFill>
                <a:latin typeface="Arial"/>
                <a:cs typeface="Arial"/>
              </a:rPr>
              <a:t>salida </a:t>
            </a:r>
            <a:r>
              <a:rPr sz="1600" b="1" spc="19" dirty="0">
                <a:solidFill>
                  <a:srgbClr val="44536A"/>
                </a:solidFill>
                <a:latin typeface="Arial"/>
                <a:cs typeface="Arial"/>
              </a:rPr>
              <a:t>de</a:t>
            </a:r>
            <a:r>
              <a:rPr sz="1600" b="1" spc="-197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600" b="1" spc="-37" dirty="0">
                <a:solidFill>
                  <a:srgbClr val="44536A"/>
                </a:solidFill>
                <a:latin typeface="Arial"/>
                <a:cs typeface="Arial"/>
              </a:rPr>
              <a:t>mercancías  </a:t>
            </a:r>
            <a:r>
              <a:rPr sz="1600" b="1" spc="-15" dirty="0">
                <a:solidFill>
                  <a:srgbClr val="44536A"/>
                </a:solidFill>
                <a:latin typeface="Arial"/>
                <a:cs typeface="Arial"/>
              </a:rPr>
              <a:t>con </a:t>
            </a:r>
            <a:r>
              <a:rPr sz="1600" b="1" spc="-11" dirty="0">
                <a:solidFill>
                  <a:srgbClr val="44536A"/>
                </a:solidFill>
                <a:latin typeface="Arial"/>
                <a:cs typeface="Arial"/>
              </a:rPr>
              <a:t>destino </a:t>
            </a:r>
            <a:r>
              <a:rPr sz="1600" b="1" dirty="0">
                <a:solidFill>
                  <a:srgbClr val="44536A"/>
                </a:solidFill>
                <a:latin typeface="Arial"/>
                <a:cs typeface="Arial"/>
              </a:rPr>
              <a:t>al </a:t>
            </a:r>
            <a:r>
              <a:rPr sz="1600" b="1" spc="7" dirty="0">
                <a:solidFill>
                  <a:srgbClr val="44536A"/>
                </a:solidFill>
                <a:latin typeface="Arial"/>
                <a:cs typeface="Arial"/>
              </a:rPr>
              <a:t>exterior</a:t>
            </a:r>
            <a:r>
              <a:rPr sz="1600" spc="7" dirty="0">
                <a:solidFill>
                  <a:srgbClr val="44536A"/>
                </a:solidFill>
                <a:latin typeface="Arial"/>
                <a:cs typeface="Arial"/>
              </a:rPr>
              <a:t>,  </a:t>
            </a:r>
            <a:r>
              <a:rPr sz="1600" spc="78" dirty="0">
                <a:solidFill>
                  <a:srgbClr val="44536A"/>
                </a:solidFill>
                <a:latin typeface="Arial"/>
                <a:cs typeface="Arial"/>
              </a:rPr>
              <a:t>con </a:t>
            </a:r>
            <a:r>
              <a:rPr sz="1600" spc="45" dirty="0">
                <a:solidFill>
                  <a:srgbClr val="44536A"/>
                </a:solidFill>
                <a:latin typeface="Arial"/>
                <a:cs typeface="Arial"/>
              </a:rPr>
              <a:t>la </a:t>
            </a:r>
            <a:r>
              <a:rPr sz="1600" spc="85" dirty="0">
                <a:solidFill>
                  <a:srgbClr val="44536A"/>
                </a:solidFill>
                <a:latin typeface="Arial"/>
                <a:cs typeface="Arial"/>
              </a:rPr>
              <a:t>finalidad </a:t>
            </a:r>
            <a:r>
              <a:rPr sz="1600" spc="63" dirty="0">
                <a:solidFill>
                  <a:srgbClr val="44536A"/>
                </a:solidFill>
                <a:latin typeface="Arial"/>
                <a:cs typeface="Arial"/>
              </a:rPr>
              <a:t>de </a:t>
            </a:r>
            <a:r>
              <a:rPr sz="1600" spc="74" dirty="0">
                <a:solidFill>
                  <a:srgbClr val="44536A"/>
                </a:solidFill>
                <a:latin typeface="Arial"/>
                <a:cs typeface="Arial"/>
              </a:rPr>
              <a:t>que  </a:t>
            </a:r>
            <a:r>
              <a:rPr sz="1600" spc="15" dirty="0">
                <a:solidFill>
                  <a:srgbClr val="44536A"/>
                </a:solidFill>
                <a:latin typeface="Arial"/>
                <a:cs typeface="Arial"/>
              </a:rPr>
              <a:t>sean </a:t>
            </a:r>
            <a:r>
              <a:rPr sz="1600" spc="45" dirty="0">
                <a:solidFill>
                  <a:srgbClr val="44536A"/>
                </a:solidFill>
                <a:latin typeface="Arial"/>
                <a:cs typeface="Arial"/>
              </a:rPr>
              <a:t>consumidas </a:t>
            </a:r>
            <a:r>
              <a:rPr sz="1600" spc="71" dirty="0">
                <a:solidFill>
                  <a:srgbClr val="44536A"/>
                </a:solidFill>
                <a:latin typeface="Arial"/>
                <a:cs typeface="Arial"/>
              </a:rPr>
              <a:t>fuera  </a:t>
            </a:r>
            <a:r>
              <a:rPr sz="1600" spc="67" dirty="0">
                <a:solidFill>
                  <a:srgbClr val="44536A"/>
                </a:solidFill>
                <a:latin typeface="Arial"/>
                <a:cs typeface="Arial"/>
              </a:rPr>
              <a:t>del</a:t>
            </a:r>
            <a:r>
              <a:rPr sz="1600" spc="-56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600" spc="-7" dirty="0">
                <a:solidFill>
                  <a:srgbClr val="44536A"/>
                </a:solidFill>
                <a:latin typeface="Arial"/>
                <a:cs typeface="Arial"/>
              </a:rPr>
              <a:t>país.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4" name="Picture 2" descr="Estos son los principales productos que exporta el Perú para el mundo">
            <a:extLst>
              <a:ext uri="{FF2B5EF4-FFF2-40B4-BE49-F238E27FC236}">
                <a16:creationId xmlns:a16="http://schemas.microsoft.com/office/drawing/2014/main" id="{01E99975-46EF-8A2D-B9F0-D3BC3F10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96" y="1207308"/>
            <a:ext cx="2792473" cy="146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9877D29-75C1-73D7-DBFA-1D599D280461}"/>
              </a:ext>
            </a:extLst>
          </p:cNvPr>
          <p:cNvSpPr/>
          <p:nvPr/>
        </p:nvSpPr>
        <p:spPr>
          <a:xfrm>
            <a:off x="507870" y="1166506"/>
            <a:ext cx="2746906" cy="15237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86393F1-EA81-E757-D8A6-02C7EA9D4E1C}"/>
              </a:ext>
            </a:extLst>
          </p:cNvPr>
          <p:cNvSpPr/>
          <p:nvPr/>
        </p:nvSpPr>
        <p:spPr>
          <a:xfrm>
            <a:off x="6199110" y="1110673"/>
            <a:ext cx="2746906" cy="15237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</p:spTree>
    <p:extLst>
      <p:ext uri="{BB962C8B-B14F-4D97-AF65-F5344CB8AC3E}">
        <p14:creationId xmlns:p14="http://schemas.microsoft.com/office/powerpoint/2010/main" val="2319736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165B2D88-C005-C4FD-4230-13E0C519A9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6995" y="492220"/>
            <a:ext cx="3987699" cy="375315"/>
          </a:xfrm>
          <a:prstGeom prst="rect">
            <a:avLst/>
          </a:prstGeom>
        </p:spPr>
        <p:txBody>
          <a:bodyPr vert="horz" wrap="square" lIns="0" tIns="8973" rIns="0" bIns="0" rtlCol="0" anchor="ctr">
            <a:spAutoFit/>
          </a:bodyPr>
          <a:lstStyle/>
          <a:p>
            <a:pPr marL="9446">
              <a:lnSpc>
                <a:spcPct val="100000"/>
              </a:lnSpc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PE" sz="2380" spc="-4" dirty="0"/>
              <a:t>Documentos </a:t>
            </a:r>
            <a:r>
              <a:rPr lang="es-PE" sz="2380" spc="-4" dirty="0" err="1"/>
              <a:t>Sustentatorios</a:t>
            </a:r>
            <a:endParaRPr lang="es-PE" sz="2380" spc="-4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BC2C21A-11AD-B1F9-4024-A39894BAEF84}"/>
              </a:ext>
            </a:extLst>
          </p:cNvPr>
          <p:cNvSpPr txBox="1"/>
          <p:nvPr/>
        </p:nvSpPr>
        <p:spPr>
          <a:xfrm>
            <a:off x="2513647" y="1734998"/>
            <a:ext cx="4147452" cy="2680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785" spc="-112" dirty="0">
                <a:solidFill>
                  <a:srgbClr val="44536A"/>
                </a:solidFill>
                <a:latin typeface="Arial"/>
                <a:cs typeface="Arial"/>
              </a:rPr>
              <a:t>Comprobante de pago en operaciones con fines comerciales (copia SUNAT de factura o boleta de venta) excepto cuando el comprobante de pago se emita electrónicamente </a:t>
            </a:r>
            <a:r>
              <a:rPr lang="es-ES" sz="1785" spc="-112" dirty="0" err="1">
                <a:solidFill>
                  <a:srgbClr val="44536A"/>
                </a:solidFill>
                <a:latin typeface="Arial"/>
                <a:cs typeface="Arial"/>
              </a:rPr>
              <a:t>ó</a:t>
            </a:r>
            <a:r>
              <a:rPr lang="es-ES" sz="1785" spc="-112" dirty="0">
                <a:solidFill>
                  <a:srgbClr val="44536A"/>
                </a:solidFill>
                <a:latin typeface="Arial"/>
                <a:cs typeface="Arial"/>
              </a:rPr>
              <a:t> declaración jurada de valor y descripción de mercancía cuando no exista venta entre las partes.</a:t>
            </a:r>
          </a:p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PE" sz="1785" spc="-112" dirty="0">
                <a:solidFill>
                  <a:srgbClr val="44536A"/>
                </a:solidFill>
                <a:latin typeface="Arial"/>
                <a:cs typeface="Arial"/>
              </a:rPr>
              <a:t>Carta poder notarial (de corresponder)</a:t>
            </a:r>
          </a:p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endParaRPr lang="es-ES" sz="1785" spc="-112" dirty="0">
              <a:solidFill>
                <a:srgbClr val="44536A"/>
              </a:solidFill>
              <a:latin typeface="Arial"/>
              <a:cs typeface="Arial"/>
            </a:endParaRPr>
          </a:p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endParaRPr lang="es-ES" sz="1785" spc="-112" dirty="0">
              <a:solidFill>
                <a:srgbClr val="44536A"/>
              </a:solidFill>
              <a:latin typeface="Arial"/>
              <a:cs typeface="Arial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ABBD6BD-561D-F987-DE80-69FBE8AB1AD0}"/>
              </a:ext>
            </a:extLst>
          </p:cNvPr>
          <p:cNvSpPr txBox="1"/>
          <p:nvPr/>
        </p:nvSpPr>
        <p:spPr>
          <a:xfrm>
            <a:off x="473393" y="961335"/>
            <a:ext cx="6141301" cy="83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570" marR="3779" indent="-212541" algn="just">
              <a:lnSpc>
                <a:spcPct val="90000"/>
              </a:lnSpc>
              <a:spcBef>
                <a:spcPts val="294"/>
              </a:spcBef>
              <a:buFont typeface="Arial" panose="020B0604020202020204" pitchFamily="34" charset="0"/>
              <a:buChar char="•"/>
            </a:pPr>
            <a:r>
              <a:rPr lang="es-ES" sz="1785" spc="-112" dirty="0">
                <a:solidFill>
                  <a:srgbClr val="44536A"/>
                </a:solidFill>
                <a:latin typeface="Arial"/>
                <a:cs typeface="Arial"/>
              </a:rPr>
              <a:t>Documento de transporte, este puede ser reemplazado por una declaración jurada simple, de acuerdo al modelo referencial del anexo I 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8BB4D4F-C5FD-6A49-1E8F-BC5D5DE8094C}"/>
              </a:ext>
            </a:extLst>
          </p:cNvPr>
          <p:cNvSpPr txBox="1"/>
          <p:nvPr/>
        </p:nvSpPr>
        <p:spPr>
          <a:xfrm>
            <a:off x="191705" y="1774982"/>
            <a:ext cx="2306486" cy="7793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s-PE" sz="893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Proc</a:t>
            </a:r>
            <a:r>
              <a:rPr lang="es-PE" sz="893" b="1" dirty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es-PE" sz="818" b="1" dirty="0">
                <a:solidFill>
                  <a:srgbClr val="000000"/>
                </a:solidFill>
                <a:latin typeface="Verdana" panose="020B0604030504040204" pitchFamily="34" charset="0"/>
              </a:rPr>
              <a:t>DESPA-PE.02.01</a:t>
            </a:r>
            <a:r>
              <a:rPr lang="es-PE" sz="893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s-ES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EXPORTACION DEFINITIVA</a:t>
            </a:r>
            <a:br>
              <a:rPr lang="es-ES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ESPECIFICO: DESPACHO SIMPLIFICADO DE EXPORTACION</a:t>
            </a:r>
            <a:endParaRPr lang="es-PE" sz="89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9B77DFA-7926-B11B-4D06-ACA94ADE5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73" y="2540015"/>
            <a:ext cx="2164561" cy="196340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E038F54-0E5A-1148-58B0-B4F6C24FC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100" y="2436972"/>
            <a:ext cx="2198254" cy="1532531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8E37225F-65AD-8656-C3AA-4BC1B2081036}"/>
              </a:ext>
            </a:extLst>
          </p:cNvPr>
          <p:cNvSpPr txBox="1"/>
          <p:nvPr/>
        </p:nvSpPr>
        <p:spPr>
          <a:xfrm>
            <a:off x="6737613" y="1194193"/>
            <a:ext cx="2306486" cy="7793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s-PE" sz="89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es-PE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E" sz="89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PE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DESPA-PE.01.01 </a:t>
            </a:r>
            <a:r>
              <a:rPr lang="es-ES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IMPORTACION PARA EL CONSUMO </a:t>
            </a:r>
            <a:br>
              <a:rPr lang="es-ES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89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ESPECIFICO: DESPACHO SIMPLIFICADO DE IMPORTACION</a:t>
            </a:r>
            <a:endParaRPr lang="es-PE" sz="89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4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C81E2AD-943D-BB52-F194-3F04D4A03C81}"/>
              </a:ext>
            </a:extLst>
          </p:cNvPr>
          <p:cNvSpPr/>
          <p:nvPr/>
        </p:nvSpPr>
        <p:spPr>
          <a:xfrm>
            <a:off x="8067675" y="88419"/>
            <a:ext cx="1023669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C36F3A4A-4FEC-8BE2-B246-16DA972BDFE4}"/>
              </a:ext>
            </a:extLst>
          </p:cNvPr>
          <p:cNvSpPr txBox="1">
            <a:spLocks/>
          </p:cNvSpPr>
          <p:nvPr/>
        </p:nvSpPr>
        <p:spPr>
          <a:xfrm>
            <a:off x="1210151" y="392334"/>
            <a:ext cx="4533900" cy="421161"/>
          </a:xfrm>
          <a:prstGeom prst="rect">
            <a:avLst/>
          </a:prstGeom>
        </p:spPr>
        <p:txBody>
          <a:bodyPr vert="horz" wrap="square" lIns="0" tIns="8973" rIns="0" bIns="0" rtlCol="0" anchor="ctr">
            <a:spAutoFit/>
          </a:bodyPr>
          <a:lstStyle>
            <a:lvl1pPr algn="l" defTabSz="6801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446">
              <a:lnSpc>
                <a:spcPct val="100000"/>
              </a:lnSpc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PE" sz="2678" spc="-4"/>
              <a:t>Productos de exportación</a:t>
            </a:r>
            <a:endParaRPr lang="es-PE" sz="2678" spc="-4" dirty="0"/>
          </a:p>
        </p:txBody>
      </p:sp>
      <p:pic>
        <p:nvPicPr>
          <p:cNvPr id="6" name="Picture 2" descr="Haz crecer tu marca de ropa frente la competencia | ESDESIGN">
            <a:extLst>
              <a:ext uri="{FF2B5EF4-FFF2-40B4-BE49-F238E27FC236}">
                <a16:creationId xmlns:a16="http://schemas.microsoft.com/office/drawing/2014/main" id="{CE511DBF-2812-89FE-4471-11E3B97E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" y="1030362"/>
            <a:ext cx="2380298" cy="158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rucos para quitar el mal olor de los zapatos con productos que tienes en  casa | Life - ComputerHoy.com">
            <a:extLst>
              <a:ext uri="{FF2B5EF4-FFF2-40B4-BE49-F238E27FC236}">
                <a16:creationId xmlns:a16="http://schemas.microsoft.com/office/drawing/2014/main" id="{EE3512AA-FD8A-41F6-2DD9-F2F08A279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35" y="768565"/>
            <a:ext cx="2926926" cy="197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Organizador de cocina porta cubiertos con tapa adhesivo a la pared | CMR  Perú - GE582HL18FM3QLPE">
            <a:extLst>
              <a:ext uri="{FF2B5EF4-FFF2-40B4-BE49-F238E27FC236}">
                <a16:creationId xmlns:a16="http://schemas.microsoft.com/office/drawing/2014/main" id="{C0F68C9C-E5A0-AE7C-8E00-62982D0F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48" y="2540014"/>
            <a:ext cx="2068592" cy="206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906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7102" y="406540"/>
            <a:ext cx="2268378" cy="439948"/>
          </a:xfrm>
          <a:prstGeom prst="rect">
            <a:avLst/>
          </a:prstGeom>
        </p:spPr>
        <p:txBody>
          <a:bodyPr vert="horz" wrap="square" lIns="0" tIns="8973" rIns="0" bIns="0" rtlCol="0" anchor="t">
            <a:spAutoFit/>
          </a:bodyPr>
          <a:lstStyle/>
          <a:p>
            <a:pPr marL="9446">
              <a:lnSpc>
                <a:spcPct val="100000"/>
              </a:lnSpc>
              <a:spcBef>
                <a:spcPts val="71"/>
              </a:spcBef>
            </a:pPr>
            <a:r>
              <a:rPr spc="-7" dirty="0"/>
              <a:t>Agenda</a:t>
            </a:r>
          </a:p>
        </p:txBody>
      </p:sp>
      <p:sp>
        <p:nvSpPr>
          <p:cNvPr id="4" name="object 4"/>
          <p:cNvSpPr/>
          <p:nvPr/>
        </p:nvSpPr>
        <p:spPr>
          <a:xfrm>
            <a:off x="532662" y="1076801"/>
            <a:ext cx="5542220" cy="3457099"/>
          </a:xfrm>
          <a:custGeom>
            <a:avLst/>
            <a:gdLst/>
            <a:ahLst/>
            <a:cxnLst/>
            <a:rect l="l" t="t" r="r" b="b"/>
            <a:pathLst>
              <a:path w="7749540" h="3408045">
                <a:moveTo>
                  <a:pt x="0" y="302133"/>
                </a:moveTo>
                <a:lnTo>
                  <a:pt x="3954" y="253121"/>
                </a:lnTo>
                <a:lnTo>
                  <a:pt x="15401" y="206630"/>
                </a:lnTo>
                <a:lnTo>
                  <a:pt x="33720" y="163279"/>
                </a:lnTo>
                <a:lnTo>
                  <a:pt x="58289" y="123690"/>
                </a:lnTo>
                <a:lnTo>
                  <a:pt x="88487" y="88487"/>
                </a:lnTo>
                <a:lnTo>
                  <a:pt x="123690" y="58289"/>
                </a:lnTo>
                <a:lnTo>
                  <a:pt x="163279" y="33720"/>
                </a:lnTo>
                <a:lnTo>
                  <a:pt x="206630" y="15401"/>
                </a:lnTo>
                <a:lnTo>
                  <a:pt x="253121" y="3954"/>
                </a:lnTo>
                <a:lnTo>
                  <a:pt x="302133" y="0"/>
                </a:lnTo>
                <a:lnTo>
                  <a:pt x="7447407" y="0"/>
                </a:lnTo>
                <a:lnTo>
                  <a:pt x="7496418" y="3954"/>
                </a:lnTo>
                <a:lnTo>
                  <a:pt x="7542909" y="15401"/>
                </a:lnTo>
                <a:lnTo>
                  <a:pt x="7586260" y="33720"/>
                </a:lnTo>
                <a:lnTo>
                  <a:pt x="7625849" y="58289"/>
                </a:lnTo>
                <a:lnTo>
                  <a:pt x="7661052" y="88487"/>
                </a:lnTo>
                <a:lnTo>
                  <a:pt x="7691250" y="123690"/>
                </a:lnTo>
                <a:lnTo>
                  <a:pt x="7715819" y="163279"/>
                </a:lnTo>
                <a:lnTo>
                  <a:pt x="7734138" y="206630"/>
                </a:lnTo>
                <a:lnTo>
                  <a:pt x="7745585" y="253121"/>
                </a:lnTo>
                <a:lnTo>
                  <a:pt x="7749540" y="302133"/>
                </a:lnTo>
                <a:lnTo>
                  <a:pt x="7749540" y="3105531"/>
                </a:lnTo>
                <a:lnTo>
                  <a:pt x="7745585" y="3154542"/>
                </a:lnTo>
                <a:lnTo>
                  <a:pt x="7734138" y="3201033"/>
                </a:lnTo>
                <a:lnTo>
                  <a:pt x="7715819" y="3244384"/>
                </a:lnTo>
                <a:lnTo>
                  <a:pt x="7691250" y="3283973"/>
                </a:lnTo>
                <a:lnTo>
                  <a:pt x="7661052" y="3319176"/>
                </a:lnTo>
                <a:lnTo>
                  <a:pt x="7625849" y="3349374"/>
                </a:lnTo>
                <a:lnTo>
                  <a:pt x="7586260" y="3373943"/>
                </a:lnTo>
                <a:lnTo>
                  <a:pt x="7542909" y="3392262"/>
                </a:lnTo>
                <a:lnTo>
                  <a:pt x="7496418" y="3403709"/>
                </a:lnTo>
                <a:lnTo>
                  <a:pt x="7447407" y="3407664"/>
                </a:lnTo>
                <a:lnTo>
                  <a:pt x="302133" y="3407664"/>
                </a:lnTo>
                <a:lnTo>
                  <a:pt x="253121" y="3403709"/>
                </a:lnTo>
                <a:lnTo>
                  <a:pt x="206630" y="3392262"/>
                </a:lnTo>
                <a:lnTo>
                  <a:pt x="163279" y="3373943"/>
                </a:lnTo>
                <a:lnTo>
                  <a:pt x="123690" y="3349374"/>
                </a:lnTo>
                <a:lnTo>
                  <a:pt x="88487" y="3319176"/>
                </a:lnTo>
                <a:lnTo>
                  <a:pt x="58289" y="3283973"/>
                </a:lnTo>
                <a:lnTo>
                  <a:pt x="33720" y="3244384"/>
                </a:lnTo>
                <a:lnTo>
                  <a:pt x="15401" y="3201033"/>
                </a:lnTo>
                <a:lnTo>
                  <a:pt x="3954" y="3154542"/>
                </a:lnTo>
                <a:lnTo>
                  <a:pt x="0" y="3105531"/>
                </a:lnTo>
                <a:lnTo>
                  <a:pt x="0" y="302133"/>
                </a:lnTo>
                <a:close/>
              </a:path>
            </a:pathLst>
          </a:custGeom>
          <a:ln w="12192">
            <a:solidFill>
              <a:srgbClr val="6A797D"/>
            </a:solidFill>
          </a:ln>
        </p:spPr>
        <p:txBody>
          <a:bodyPr wrap="square" lIns="0" tIns="0" rIns="0" bIns="0" rtlCol="0"/>
          <a:lstStyle/>
          <a:p>
            <a:endParaRPr sz="1339" dirty="0"/>
          </a:p>
        </p:txBody>
      </p:sp>
      <p:sp>
        <p:nvSpPr>
          <p:cNvPr id="5" name="object 5"/>
          <p:cNvSpPr txBox="1"/>
          <p:nvPr/>
        </p:nvSpPr>
        <p:spPr>
          <a:xfrm>
            <a:off x="643413" y="1300946"/>
            <a:ext cx="5320720" cy="2952872"/>
          </a:xfrm>
          <a:prstGeom prst="rect">
            <a:avLst/>
          </a:prstGeom>
        </p:spPr>
        <p:txBody>
          <a:bodyPr vert="horz" wrap="square" lIns="0" tIns="9918" rIns="0" bIns="0" rtlCol="0">
            <a:spAutoFit/>
          </a:bodyPr>
          <a:lstStyle/>
          <a:p>
            <a:pPr marL="403828" indent="-340065">
              <a:spcBef>
                <a:spcPts val="78"/>
              </a:spcBef>
              <a:buFont typeface="Wingdings"/>
              <a:buChar char=""/>
              <a:tabLst>
                <a:tab pos="403828" algn="l"/>
              </a:tabLst>
            </a:pPr>
            <a:r>
              <a:rPr sz="2380" b="1" i="1" dirty="0">
                <a:solidFill>
                  <a:srgbClr val="001F5F"/>
                </a:solidFill>
                <a:latin typeface="Carlito"/>
                <a:cs typeface="Carlito"/>
              </a:rPr>
              <a:t>La importancia del </a:t>
            </a:r>
            <a:r>
              <a:rPr lang="es-PE" sz="2380" b="1" i="1" spc="-4" dirty="0">
                <a:solidFill>
                  <a:srgbClr val="001F5F"/>
                </a:solidFill>
                <a:latin typeface="Carlito"/>
                <a:cs typeface="Carlito"/>
              </a:rPr>
              <a:t>comercio</a:t>
            </a:r>
            <a:r>
              <a:rPr sz="2380" b="1" i="1" spc="-60" dirty="0">
                <a:solidFill>
                  <a:srgbClr val="001F5F"/>
                </a:solidFill>
                <a:latin typeface="Carlito"/>
                <a:cs typeface="Carlito"/>
              </a:rPr>
              <a:t> </a:t>
            </a:r>
            <a:r>
              <a:rPr sz="2380" b="1" i="1" spc="-11" dirty="0">
                <a:solidFill>
                  <a:srgbClr val="001F5F"/>
                </a:solidFill>
                <a:latin typeface="Carlito"/>
                <a:cs typeface="Carlito"/>
              </a:rPr>
              <a:t>exterior</a:t>
            </a:r>
            <a:endParaRPr lang="es-PE" sz="2380" b="1" i="1" spc="-11" dirty="0">
              <a:solidFill>
                <a:srgbClr val="001F5F"/>
              </a:solidFill>
              <a:latin typeface="Carlito"/>
              <a:cs typeface="Carlito"/>
            </a:endParaRPr>
          </a:p>
          <a:p>
            <a:pPr marL="63762">
              <a:spcBef>
                <a:spcPts val="78"/>
              </a:spcBef>
              <a:tabLst>
                <a:tab pos="403828" algn="l"/>
              </a:tabLst>
            </a:pPr>
            <a:endParaRPr sz="2380" dirty="0">
              <a:latin typeface="Carlito"/>
              <a:cs typeface="Carlito"/>
            </a:endParaRPr>
          </a:p>
          <a:p>
            <a:pPr marL="349512" indent="-340065">
              <a:buFont typeface="Wingdings"/>
              <a:buChar char=""/>
              <a:tabLst>
                <a:tab pos="349512" algn="l"/>
              </a:tabLst>
            </a:pPr>
            <a:r>
              <a:rPr sz="2380" b="1" i="1" dirty="0">
                <a:solidFill>
                  <a:srgbClr val="001F5F"/>
                </a:solidFill>
                <a:latin typeface="Carlito"/>
                <a:cs typeface="Carlito"/>
              </a:rPr>
              <a:t>La </a:t>
            </a:r>
            <a:r>
              <a:rPr sz="2380" b="1" i="1" spc="-4" dirty="0">
                <a:solidFill>
                  <a:srgbClr val="001F5F"/>
                </a:solidFill>
                <a:latin typeface="Carlito"/>
                <a:cs typeface="Carlito"/>
              </a:rPr>
              <a:t>S</a:t>
            </a:r>
            <a:r>
              <a:rPr lang="es-ES" sz="2380" b="1" i="1" spc="-4" dirty="0">
                <a:solidFill>
                  <a:srgbClr val="001F5F"/>
                </a:solidFill>
                <a:latin typeface="Carlito"/>
                <a:cs typeface="Carlito"/>
              </a:rPr>
              <a:t>UNAT</a:t>
            </a:r>
            <a:r>
              <a:rPr sz="2380" b="1" i="1" spc="-4" dirty="0">
                <a:solidFill>
                  <a:srgbClr val="001F5F"/>
                </a:solidFill>
                <a:latin typeface="Carlito"/>
                <a:cs typeface="Carlito"/>
              </a:rPr>
              <a:t> </a:t>
            </a:r>
            <a:r>
              <a:rPr lang="es-PE" sz="2380" b="1" i="1" spc="-4" dirty="0">
                <a:solidFill>
                  <a:srgbClr val="001F5F"/>
                </a:solidFill>
                <a:latin typeface="Carlito"/>
                <a:cs typeface="Carlito"/>
              </a:rPr>
              <a:t> y su Rol en el COMEX</a:t>
            </a:r>
          </a:p>
          <a:p>
            <a:pPr marL="9446">
              <a:tabLst>
                <a:tab pos="349512" algn="l"/>
              </a:tabLst>
            </a:pPr>
            <a:endParaRPr sz="2380" dirty="0">
              <a:latin typeface="Carlito"/>
              <a:cs typeface="Carlito"/>
            </a:endParaRPr>
          </a:p>
          <a:p>
            <a:pPr marL="332981" lvl="1" indent="-332981">
              <a:buFont typeface="Wingdings"/>
              <a:buChar char=""/>
              <a:tabLst>
                <a:tab pos="760424" algn="l"/>
              </a:tabLst>
            </a:pPr>
            <a:r>
              <a:rPr lang="es-ES" sz="2380" b="1" i="1" dirty="0">
                <a:solidFill>
                  <a:srgbClr val="001F5F"/>
                </a:solidFill>
                <a:latin typeface="Carlito"/>
                <a:cs typeface="Carlito"/>
              </a:rPr>
              <a:t>Importación y Exportación</a:t>
            </a:r>
          </a:p>
          <a:p>
            <a:pPr marL="332981" lvl="1" indent="-332981">
              <a:buFont typeface="Wingdings"/>
              <a:buChar char=""/>
              <a:tabLst>
                <a:tab pos="760424" algn="l"/>
              </a:tabLst>
            </a:pPr>
            <a:endParaRPr lang="es-ES" sz="2380" b="1" i="1" dirty="0">
              <a:solidFill>
                <a:srgbClr val="001F5F"/>
              </a:solidFill>
              <a:latin typeface="Carlito"/>
              <a:cs typeface="Carlito"/>
            </a:endParaRPr>
          </a:p>
          <a:p>
            <a:pPr marL="332981" lvl="1" indent="-332981">
              <a:buFont typeface="Wingdings"/>
              <a:buChar char=""/>
              <a:tabLst>
                <a:tab pos="760424" algn="l"/>
              </a:tabLst>
            </a:pPr>
            <a:r>
              <a:rPr lang="es-ES" sz="2380" b="1" i="1" dirty="0">
                <a:solidFill>
                  <a:srgbClr val="001F5F"/>
                </a:solidFill>
                <a:latin typeface="Carlito"/>
                <a:cs typeface="Carlito"/>
              </a:rPr>
              <a:t>Como buscar oportunidades con la pagina de SUNAT</a:t>
            </a:r>
            <a:endParaRPr sz="2380" dirty="0">
              <a:latin typeface="Carlito"/>
              <a:cs typeface="Carlito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522" y1="11093" x2="31522" y2="11093"/>
                        <a14:foregroundMark x1="65000" y1="10932" x2="65000" y2="10932"/>
                        <a14:foregroundMark x1="57717" y1="14791" x2="57717" y2="14791"/>
                        <a14:foregroundMark x1="52826" y1="97588" x2="52826" y2="97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14" y="998081"/>
            <a:ext cx="4477226" cy="31578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17C0347-8181-4AEF-A179-C36407F68537}"/>
              </a:ext>
            </a:extLst>
          </p:cNvPr>
          <p:cNvSpPr/>
          <p:nvPr/>
        </p:nvSpPr>
        <p:spPr>
          <a:xfrm>
            <a:off x="8067675" y="106264"/>
            <a:ext cx="1023669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8981520-6E5B-432B-93A5-398D42557536}"/>
              </a:ext>
            </a:extLst>
          </p:cNvPr>
          <p:cNvSpPr/>
          <p:nvPr/>
        </p:nvSpPr>
        <p:spPr>
          <a:xfrm>
            <a:off x="8067675" y="88419"/>
            <a:ext cx="1023669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E66BF9F-55BC-482E-9562-B78D9A19EA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0151" y="392334"/>
            <a:ext cx="4533900" cy="421161"/>
          </a:xfrm>
          <a:prstGeom prst="rect">
            <a:avLst/>
          </a:prstGeom>
        </p:spPr>
        <p:txBody>
          <a:bodyPr vert="horz" wrap="square" lIns="0" tIns="8973" rIns="0" bIns="0" rtlCol="0" anchor="ctr">
            <a:spAutoFit/>
          </a:bodyPr>
          <a:lstStyle/>
          <a:p>
            <a:pPr marL="9446">
              <a:lnSpc>
                <a:spcPct val="100000"/>
              </a:lnSpc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PE" sz="2678" spc="-4" dirty="0"/>
              <a:t>Productos de exportación</a:t>
            </a:r>
          </a:p>
        </p:txBody>
      </p:sp>
      <p:pic>
        <p:nvPicPr>
          <p:cNvPr id="4098" name="Picture 2" descr="Haz crecer tu marca de ropa frente la competencia | ESDESIGN">
            <a:extLst>
              <a:ext uri="{FF2B5EF4-FFF2-40B4-BE49-F238E27FC236}">
                <a16:creationId xmlns:a16="http://schemas.microsoft.com/office/drawing/2014/main" id="{EC435784-5534-4B7C-A0DA-5539668D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" y="1030362"/>
            <a:ext cx="2380298" cy="158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ucos para quitar el mal olor de los zapatos con productos que tienes en  casa | Life - ComputerHoy.com">
            <a:extLst>
              <a:ext uri="{FF2B5EF4-FFF2-40B4-BE49-F238E27FC236}">
                <a16:creationId xmlns:a16="http://schemas.microsoft.com/office/drawing/2014/main" id="{B24C01A7-B5BF-4723-B051-38A80B954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35" y="768565"/>
            <a:ext cx="2926926" cy="197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rganizador de cocina porta cubiertos con tapa adhesivo a la pared | CMR  Perú - GE582HL18FM3QLPE">
            <a:extLst>
              <a:ext uri="{FF2B5EF4-FFF2-40B4-BE49-F238E27FC236}">
                <a16:creationId xmlns:a16="http://schemas.microsoft.com/office/drawing/2014/main" id="{FE117EE1-6A73-417D-8DF0-D2840A366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48" y="2540014"/>
            <a:ext cx="2068592" cy="206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379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136E4-7A7A-89BC-9507-EC3F592A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Emprender Exportando</a:t>
            </a:r>
            <a:endParaRPr lang="es-PE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5D9AD0C-FD09-B6CF-17F2-4EEAB3A5C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21</a:t>
            </a:fld>
            <a:endParaRPr lang="x-none" altLang="x-none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A1D0D6-E9D7-703A-8AC8-FCE5396A169A}"/>
              </a:ext>
            </a:extLst>
          </p:cNvPr>
          <p:cNvSpPr txBox="1"/>
          <p:nvPr/>
        </p:nvSpPr>
        <p:spPr>
          <a:xfrm>
            <a:off x="885520" y="1681927"/>
            <a:ext cx="800959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b="1" dirty="0"/>
              <a:t>Emprender Exportando </a:t>
            </a:r>
            <a:endParaRPr lang="es-ES" b="1" i="0" dirty="0">
              <a:solidFill>
                <a:srgbClr val="23232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s-ES" dirty="0"/>
              <a:t>D</a:t>
            </a:r>
            <a:r>
              <a:rPr lang="es-ES" dirty="0">
                <a:effectLst/>
              </a:rPr>
              <a:t>irigido a los emprendedores, potenciales exportadores o exportadores de la micro y pequeña empresa.</a:t>
            </a:r>
          </a:p>
          <a:p>
            <a:pPr algn="l"/>
            <a:r>
              <a:rPr lang="es-ES" dirty="0">
                <a:effectLst/>
              </a:rPr>
              <a:t> </a:t>
            </a:r>
          </a:p>
          <a:p>
            <a:pPr algn="l"/>
            <a:r>
              <a:rPr lang="es-ES" b="1" dirty="0">
                <a:effectLst/>
              </a:rPr>
              <a:t>CAPACITACION</a:t>
            </a:r>
            <a:r>
              <a:rPr lang="es-ES" dirty="0">
                <a:effectLst/>
              </a:rPr>
              <a:t>. El desarrollo de la capacitación enfocado en tres grandes universos de temas I. Comercio Exterior y Comercio Electrónico. II. Materia aduanera y III. Materia tributaria,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>
                <a:effectLst/>
              </a:rPr>
              <a:t>ASISTENCIA TÉCNICA</a:t>
            </a:r>
            <a:r>
              <a:rPr lang="es-ES" dirty="0">
                <a:effectLst/>
              </a:rPr>
              <a:t>. La asistencia técnica en materia aduanera y tributaria es personalizada,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A6EA31-1EEE-DC99-556A-85B609F46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54" y="594946"/>
            <a:ext cx="30099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253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2C2C2AD3-5516-4D00-8518-09B31772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55" y="1989020"/>
            <a:ext cx="6432945" cy="809962"/>
          </a:xfrm>
        </p:spPr>
        <p:txBody>
          <a:bodyPr>
            <a:normAutofit/>
          </a:bodyPr>
          <a:lstStyle/>
          <a:p>
            <a:r>
              <a:rPr lang="es-ES" dirty="0"/>
              <a:t>Como buscar oportunidades con la pagina de SUNAT</a:t>
            </a:r>
            <a:endParaRPr lang="es-P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011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3130762" y="301416"/>
            <a:ext cx="2582061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Operatividad Aduanera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5610B8C-2A73-291B-6C55-BDB75ED2B991}"/>
              </a:ext>
            </a:extLst>
          </p:cNvPr>
          <p:cNvGrpSpPr/>
          <p:nvPr/>
        </p:nvGrpSpPr>
        <p:grpSpPr>
          <a:xfrm>
            <a:off x="736841" y="719668"/>
            <a:ext cx="7369901" cy="3842877"/>
            <a:chOff x="914400" y="1073414"/>
            <a:chExt cx="9909110" cy="5166893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83CD17E-0A06-A5D3-7E14-74F16D997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1073414"/>
              <a:ext cx="9909110" cy="5166893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C4CB7811-CDC8-5A4B-E762-30D742C5754B}"/>
                </a:ext>
              </a:extLst>
            </p:cNvPr>
            <p:cNvSpPr/>
            <p:nvPr/>
          </p:nvSpPr>
          <p:spPr>
            <a:xfrm>
              <a:off x="1614196" y="3853543"/>
              <a:ext cx="625151" cy="223935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9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14B11C6E-B229-EDB3-B6D7-B6943DAD15C2}"/>
                </a:ext>
              </a:extLst>
            </p:cNvPr>
            <p:cNvSpPr/>
            <p:nvPr/>
          </p:nvSpPr>
          <p:spPr>
            <a:xfrm>
              <a:off x="1614195" y="4465093"/>
              <a:ext cx="908025" cy="16024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9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716C7B2F-575E-84FD-2139-61E3936F8265}"/>
                </a:ext>
              </a:extLst>
            </p:cNvPr>
            <p:cNvSpPr/>
            <p:nvPr/>
          </p:nvSpPr>
          <p:spPr>
            <a:xfrm>
              <a:off x="1614195" y="4638165"/>
              <a:ext cx="1125195" cy="16024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9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1A62C446-2AA5-FF8B-65B0-C311D42828F8}"/>
                </a:ext>
              </a:extLst>
            </p:cNvPr>
            <p:cNvSpPr/>
            <p:nvPr/>
          </p:nvSpPr>
          <p:spPr>
            <a:xfrm>
              <a:off x="3590315" y="4304845"/>
              <a:ext cx="908025" cy="16024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9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9BBD30AC-ECE2-99FD-FF46-276CBDEC82ED}"/>
                </a:ext>
              </a:extLst>
            </p:cNvPr>
            <p:cNvSpPr/>
            <p:nvPr/>
          </p:nvSpPr>
          <p:spPr>
            <a:xfrm>
              <a:off x="3590315" y="4490315"/>
              <a:ext cx="908025" cy="16024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9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D21B7AF3-B506-094F-F432-B9B21E7F8AF9}"/>
                </a:ext>
              </a:extLst>
            </p:cNvPr>
            <p:cNvSpPr/>
            <p:nvPr/>
          </p:nvSpPr>
          <p:spPr>
            <a:xfrm>
              <a:off x="3590315" y="4659264"/>
              <a:ext cx="1332205" cy="139149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9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FDA32520-B1D6-B33A-FF10-E493E7615B4C}"/>
                </a:ext>
              </a:extLst>
            </p:cNvPr>
            <p:cNvSpPr/>
            <p:nvPr/>
          </p:nvSpPr>
          <p:spPr>
            <a:xfrm>
              <a:off x="3590315" y="4832665"/>
              <a:ext cx="1184886" cy="159919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9"/>
            </a:p>
          </p:txBody>
        </p:sp>
      </p:grpSp>
    </p:spTree>
    <p:extLst>
      <p:ext uri="{BB962C8B-B14F-4D97-AF65-F5344CB8AC3E}">
        <p14:creationId xmlns:p14="http://schemas.microsoft.com/office/powerpoint/2010/main" val="100335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239493" y="228905"/>
            <a:ext cx="5578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800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declaración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548D83-7A13-5080-20C5-5CB0022AF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49" y="763746"/>
            <a:ext cx="7766618" cy="310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76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894813" y="262699"/>
            <a:ext cx="5578445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declaración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DA99CD-231A-6BF2-03B4-DFD0D46C4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53" y="784261"/>
            <a:ext cx="7537994" cy="32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44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C1E67F2-8AC9-9426-1F2E-F83C6CFDDA79}"/>
              </a:ext>
            </a:extLst>
          </p:cNvPr>
          <p:cNvSpPr/>
          <p:nvPr/>
        </p:nvSpPr>
        <p:spPr>
          <a:xfrm>
            <a:off x="8067676" y="106265"/>
            <a:ext cx="1023669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894813" y="262699"/>
            <a:ext cx="5578445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declaración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D0EFF6-B534-5389-E5FE-474D5959F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37"/>
          <a:stretch/>
        </p:blipFill>
        <p:spPr>
          <a:xfrm>
            <a:off x="955825" y="909868"/>
            <a:ext cx="7036285" cy="30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20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894813" y="262699"/>
            <a:ext cx="5578445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declaración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1FCBF17-1E3B-5050-95D1-7C65C7FB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794" y="720573"/>
            <a:ext cx="4634556" cy="329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60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395279" y="624208"/>
            <a:ext cx="5578445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por Importador/Exportador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D9204F-A95A-3DC8-A761-2A935051C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96" y="1154910"/>
            <a:ext cx="8746176" cy="24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0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FA8B53-4F14-AF6C-7AE0-D40D3DB8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14" y="1007533"/>
            <a:ext cx="7894986" cy="321447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3F873DD-8AF2-E69A-AB05-A5416C41F4EE}"/>
              </a:ext>
            </a:extLst>
          </p:cNvPr>
          <p:cNvSpPr txBox="1"/>
          <p:nvPr/>
        </p:nvSpPr>
        <p:spPr>
          <a:xfrm>
            <a:off x="2395279" y="624208"/>
            <a:ext cx="5578445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por Importador/Exportador</a:t>
            </a:r>
          </a:p>
        </p:txBody>
      </p:sp>
    </p:spTree>
    <p:extLst>
      <p:ext uri="{BB962C8B-B14F-4D97-AF65-F5344CB8AC3E}">
        <p14:creationId xmlns:p14="http://schemas.microsoft.com/office/powerpoint/2010/main" val="270281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2C2C2AD3-5516-4D00-8518-09B31772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56" y="1989020"/>
            <a:ext cx="4582978" cy="809962"/>
          </a:xfrm>
        </p:spPr>
        <p:txBody>
          <a:bodyPr>
            <a:normAutofit/>
          </a:bodyPr>
          <a:lstStyle/>
          <a:p>
            <a:r>
              <a:rPr lang="es-PE" dirty="0"/>
              <a:t>La importancia del  Comercio Exterior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7848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675006-B02C-D42C-7022-877D74D8F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08" y="895791"/>
            <a:ext cx="7885053" cy="344404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2CEAEEE-2F7F-B52B-25C0-92E592175E04}"/>
              </a:ext>
            </a:extLst>
          </p:cNvPr>
          <p:cNvSpPr txBox="1"/>
          <p:nvPr/>
        </p:nvSpPr>
        <p:spPr>
          <a:xfrm>
            <a:off x="2395279" y="624208"/>
            <a:ext cx="5578445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por Importador/Exportador</a:t>
            </a:r>
          </a:p>
        </p:txBody>
      </p:sp>
    </p:spTree>
    <p:extLst>
      <p:ext uri="{BB962C8B-B14F-4D97-AF65-F5344CB8AC3E}">
        <p14:creationId xmlns:p14="http://schemas.microsoft.com/office/powerpoint/2010/main" val="1313639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D3C4A6-FD70-BAC8-9008-A11AE3CBF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36" y="875723"/>
            <a:ext cx="8279827" cy="13486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E119AC-BD7F-1988-2CC5-21DBDAE65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825"/>
          <a:stretch/>
        </p:blipFill>
        <p:spPr>
          <a:xfrm>
            <a:off x="1972036" y="2224331"/>
            <a:ext cx="5144242" cy="229282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9251D5-3169-8EF0-F511-4D08B0305855}"/>
              </a:ext>
            </a:extLst>
          </p:cNvPr>
          <p:cNvSpPr txBox="1"/>
          <p:nvPr/>
        </p:nvSpPr>
        <p:spPr>
          <a:xfrm>
            <a:off x="2395279" y="624208"/>
            <a:ext cx="5578445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por Importador/Exportador</a:t>
            </a:r>
          </a:p>
        </p:txBody>
      </p:sp>
    </p:spTree>
    <p:extLst>
      <p:ext uri="{BB962C8B-B14F-4D97-AF65-F5344CB8AC3E}">
        <p14:creationId xmlns:p14="http://schemas.microsoft.com/office/powerpoint/2010/main" val="1335238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894814" y="237298"/>
            <a:ext cx="2456120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por Aduana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98C721-AC3A-B285-A5B2-859786427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16" y="2038498"/>
            <a:ext cx="8085667" cy="24379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73DC68-1F39-ED1F-7465-154B78809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76" y="590340"/>
            <a:ext cx="6496292" cy="17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90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894813" y="262699"/>
            <a:ext cx="5578445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País de Origen/Destino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76C470-6057-040E-D08A-F2841060E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48" y="1016000"/>
            <a:ext cx="8132051" cy="25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21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894813" y="262699"/>
            <a:ext cx="5578445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País de Origen/Destino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692EEB-E631-8264-1948-1A898407A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42" y="1167454"/>
            <a:ext cx="8923215" cy="276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95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894814" y="262699"/>
            <a:ext cx="3251010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Partida(Arancel)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4CC4E7-7871-CAD8-D047-98355C37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32" y="873043"/>
            <a:ext cx="7688713" cy="317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7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894814" y="262699"/>
            <a:ext cx="3251010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Partida(Arancel)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A80CE8-9B2E-9D2D-3A8C-EA22F9B6A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958775"/>
            <a:ext cx="8536997" cy="30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52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894814" y="262699"/>
            <a:ext cx="3251010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Partida(Arancel)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FBC982-394B-29BC-5823-CACBE7442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91" y="826943"/>
            <a:ext cx="8158875" cy="344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03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894814" y="262699"/>
            <a:ext cx="3251010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Partida(Arancel)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C93A0B-D9D2-4311-BA94-49718D87E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39" y="1362170"/>
            <a:ext cx="7868802" cy="269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15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894814" y="262699"/>
            <a:ext cx="3251010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Partida(Arancel)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93043A-BC63-EE49-63C2-D87F77C9D4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13"/>
          <a:stretch/>
        </p:blipFill>
        <p:spPr>
          <a:xfrm>
            <a:off x="770656" y="2550319"/>
            <a:ext cx="4012817" cy="20407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6D916B-256E-155B-2E61-97DBA3E6F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56" y="685801"/>
            <a:ext cx="7789333" cy="16771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FF2EB0C-77F5-6D25-1CF5-4FF2AB242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756" y="2737729"/>
            <a:ext cx="3793059" cy="130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31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3911" y="1337994"/>
            <a:ext cx="3421556" cy="238034"/>
          </a:xfrm>
          <a:prstGeom prst="rect">
            <a:avLst/>
          </a:prstGeom>
        </p:spPr>
        <p:txBody>
          <a:bodyPr vert="horz" wrap="square" lIns="0" tIns="8973" rIns="0" bIns="0" rtlCol="0" anchor="t">
            <a:spAutoFit/>
          </a:bodyPr>
          <a:lstStyle/>
          <a:p>
            <a:pPr marL="9446">
              <a:lnSpc>
                <a:spcPct val="100000"/>
              </a:lnSpc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sz="1488" spc="-4" dirty="0"/>
              <a:t>¿</a:t>
            </a:r>
            <a:r>
              <a:rPr sz="1488" spc="-4" dirty="0" err="1"/>
              <a:t>Qué</a:t>
            </a:r>
            <a:r>
              <a:rPr sz="1488" spc="7" dirty="0"/>
              <a:t> </a:t>
            </a:r>
            <a:r>
              <a:rPr sz="1488" spc="-4" dirty="0" err="1"/>
              <a:t>es</a:t>
            </a:r>
            <a:r>
              <a:rPr lang="es-PE" sz="1488" spc="-4" dirty="0"/>
              <a:t> </a:t>
            </a:r>
            <a:r>
              <a:rPr sz="1488" spc="-4" dirty="0"/>
              <a:t>el</a:t>
            </a:r>
            <a:r>
              <a:rPr lang="es-PE" sz="1488" spc="-4" dirty="0"/>
              <a:t> C</a:t>
            </a:r>
            <a:r>
              <a:rPr sz="1488" spc="-4" dirty="0" err="1"/>
              <a:t>omercio</a:t>
            </a:r>
            <a:r>
              <a:rPr sz="1488" spc="-33" dirty="0"/>
              <a:t> </a:t>
            </a:r>
            <a:r>
              <a:rPr lang="es-PE" sz="1488" spc="-33" dirty="0"/>
              <a:t>Internacional</a:t>
            </a:r>
            <a:r>
              <a:rPr sz="1488" spc="-4" dirty="0"/>
              <a:t>?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1882111" y="1597947"/>
            <a:ext cx="5788848" cy="2730187"/>
            <a:chOff x="2351275" y="2148499"/>
            <a:chExt cx="7783325" cy="3670839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275" y="2177000"/>
              <a:ext cx="7783325" cy="3642338"/>
            </a:xfrm>
            <a:prstGeom prst="rect">
              <a:avLst/>
            </a:prstGeom>
          </p:spPr>
        </p:pic>
        <p:sp>
          <p:nvSpPr>
            <p:cNvPr id="10" name="object 10"/>
            <p:cNvSpPr txBox="1"/>
            <p:nvPr/>
          </p:nvSpPr>
          <p:spPr>
            <a:xfrm>
              <a:off x="5380101" y="2148499"/>
              <a:ext cx="1507999" cy="888091"/>
            </a:xfrm>
            <a:prstGeom prst="rect">
              <a:avLst/>
            </a:prstGeom>
          </p:spPr>
          <p:txBody>
            <a:bodyPr vert="horz" wrap="square" lIns="0" tIns="28337" rIns="0" bIns="0" rtlCol="0">
              <a:spAutoFit/>
            </a:bodyPr>
            <a:lstStyle/>
            <a:p>
              <a:pPr marL="32117" marR="3779" indent="-22671" algn="ctr">
                <a:lnSpc>
                  <a:spcPct val="91800"/>
                </a:lnSpc>
                <a:spcBef>
                  <a:spcPts val="223"/>
                </a:spcBef>
              </a:pPr>
              <a:r>
                <a:rPr sz="1488" dirty="0">
                  <a:solidFill>
                    <a:srgbClr val="001F5F"/>
                  </a:solidFill>
                  <a:latin typeface="Carlito"/>
                  <a:cs typeface="Carlito"/>
                </a:rPr>
                <a:t>I</a:t>
              </a:r>
              <a:r>
                <a:rPr sz="1488" spc="-19" dirty="0">
                  <a:solidFill>
                    <a:srgbClr val="001F5F"/>
                  </a:solidFill>
                  <a:latin typeface="Carlito"/>
                  <a:cs typeface="Carlito"/>
                </a:rPr>
                <a:t>nt</a:t>
              </a:r>
              <a:r>
                <a:rPr sz="1488" dirty="0">
                  <a:solidFill>
                    <a:srgbClr val="001F5F"/>
                  </a:solidFill>
                  <a:latin typeface="Carlito"/>
                  <a:cs typeface="Carlito"/>
                </a:rPr>
                <a:t>e</a:t>
              </a:r>
              <a:r>
                <a:rPr sz="1488" spc="-22" dirty="0">
                  <a:solidFill>
                    <a:srgbClr val="001F5F"/>
                  </a:solidFill>
                  <a:latin typeface="Carlito"/>
                  <a:cs typeface="Carlito"/>
                </a:rPr>
                <a:t>r</a:t>
              </a:r>
              <a:r>
                <a:rPr sz="1488" spc="-7" dirty="0">
                  <a:solidFill>
                    <a:srgbClr val="001F5F"/>
                  </a:solidFill>
                  <a:latin typeface="Carlito"/>
                  <a:cs typeface="Carlito"/>
                </a:rPr>
                <a:t>c</a:t>
              </a:r>
              <a:r>
                <a:rPr sz="1488" dirty="0">
                  <a:solidFill>
                    <a:srgbClr val="001F5F"/>
                  </a:solidFill>
                  <a:latin typeface="Carlito"/>
                  <a:cs typeface="Carlito"/>
                </a:rPr>
                <a:t>amb</a:t>
              </a:r>
              <a:r>
                <a:rPr sz="1488" spc="-7" dirty="0">
                  <a:solidFill>
                    <a:srgbClr val="001F5F"/>
                  </a:solidFill>
                  <a:latin typeface="Carlito"/>
                  <a:cs typeface="Carlito"/>
                </a:rPr>
                <a:t>i</a:t>
              </a:r>
              <a:r>
                <a:rPr sz="1488" dirty="0">
                  <a:solidFill>
                    <a:srgbClr val="001F5F"/>
                  </a:solidFill>
                  <a:latin typeface="Carlito"/>
                  <a:cs typeface="Carlito"/>
                </a:rPr>
                <a:t>o  </a:t>
              </a:r>
              <a:r>
                <a:rPr sz="1488" spc="-4" dirty="0">
                  <a:solidFill>
                    <a:srgbClr val="001F5F"/>
                  </a:solidFill>
                  <a:latin typeface="Carlito"/>
                  <a:cs typeface="Carlito"/>
                </a:rPr>
                <a:t>de </a:t>
              </a:r>
              <a:r>
                <a:rPr sz="1488" b="1" dirty="0">
                  <a:solidFill>
                    <a:srgbClr val="001F5F"/>
                  </a:solidFill>
                  <a:latin typeface="Carlito"/>
                  <a:cs typeface="Carlito"/>
                </a:rPr>
                <a:t>bienes y  </a:t>
              </a:r>
              <a:r>
                <a:rPr sz="1488" b="1" spc="-4" dirty="0">
                  <a:solidFill>
                    <a:srgbClr val="001F5F"/>
                  </a:solidFill>
                  <a:latin typeface="Carlito"/>
                  <a:cs typeface="Carlito"/>
                </a:rPr>
                <a:t>servicios</a:t>
              </a:r>
              <a:endParaRPr sz="1488" dirty="0">
                <a:latin typeface="Carlito"/>
                <a:cs typeface="Carlito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505200" y="5241172"/>
              <a:ext cx="5257800" cy="321679"/>
            </a:xfrm>
            <a:prstGeom prst="rect">
              <a:avLst/>
            </a:prstGeom>
          </p:spPr>
          <p:txBody>
            <a:bodyPr vert="horz" wrap="square" lIns="0" tIns="28337" rIns="0" bIns="0" rtlCol="0">
              <a:spAutoFit/>
            </a:bodyPr>
            <a:lstStyle/>
            <a:p>
              <a:pPr marL="9446" marR="3779" algn="ctr">
                <a:lnSpc>
                  <a:spcPct val="91700"/>
                </a:lnSpc>
                <a:spcBef>
                  <a:spcPts val="223"/>
                </a:spcBef>
              </a:pPr>
              <a:r>
                <a:rPr sz="1488" dirty="0">
                  <a:solidFill>
                    <a:srgbClr val="001F5F"/>
                  </a:solidFill>
                  <a:latin typeface="Carlito"/>
                  <a:cs typeface="Carlito"/>
                </a:rPr>
                <a:t>Busca</a:t>
              </a:r>
              <a:r>
                <a:rPr sz="1488" spc="-71" dirty="0">
                  <a:solidFill>
                    <a:srgbClr val="001F5F"/>
                  </a:solidFill>
                  <a:latin typeface="Carlito"/>
                  <a:cs typeface="Carlito"/>
                </a:rPr>
                <a:t> </a:t>
              </a:r>
              <a:r>
                <a:rPr sz="1488" spc="-4" dirty="0">
                  <a:solidFill>
                    <a:srgbClr val="001F5F"/>
                  </a:solidFill>
                  <a:latin typeface="Carlito"/>
                  <a:cs typeface="Carlito"/>
                </a:rPr>
                <a:t>cubrir  </a:t>
              </a:r>
              <a:r>
                <a:rPr sz="1488" dirty="0">
                  <a:solidFill>
                    <a:srgbClr val="001F5F"/>
                  </a:solidFill>
                  <a:latin typeface="Carlito"/>
                  <a:cs typeface="Carlito"/>
                </a:rPr>
                <a:t>una  </a:t>
              </a:r>
              <a:r>
                <a:rPr sz="1488" b="1" dirty="0">
                  <a:solidFill>
                    <a:srgbClr val="001F5F"/>
                  </a:solidFill>
                  <a:latin typeface="Carlito"/>
                  <a:cs typeface="Carlito"/>
                </a:rPr>
                <a:t>demanda  in</a:t>
              </a:r>
              <a:r>
                <a:rPr sz="1488" b="1" spc="4" dirty="0">
                  <a:solidFill>
                    <a:srgbClr val="001F5F"/>
                  </a:solidFill>
                  <a:latin typeface="Carlito"/>
                  <a:cs typeface="Carlito"/>
                </a:rPr>
                <a:t>s</a:t>
              </a:r>
              <a:r>
                <a:rPr sz="1488" b="1" spc="-22" dirty="0">
                  <a:solidFill>
                    <a:srgbClr val="001F5F"/>
                  </a:solidFill>
                  <a:latin typeface="Carlito"/>
                  <a:cs typeface="Carlito"/>
                </a:rPr>
                <a:t>a</a:t>
              </a:r>
              <a:r>
                <a:rPr sz="1488" b="1" dirty="0">
                  <a:solidFill>
                    <a:srgbClr val="001F5F"/>
                  </a:solidFill>
                  <a:latin typeface="Carlito"/>
                  <a:cs typeface="Carlito"/>
                </a:rPr>
                <a:t>ti</a:t>
              </a:r>
              <a:r>
                <a:rPr sz="1488" b="1" spc="-7" dirty="0">
                  <a:solidFill>
                    <a:srgbClr val="001F5F"/>
                  </a:solidFill>
                  <a:latin typeface="Carlito"/>
                  <a:cs typeface="Carlito"/>
                </a:rPr>
                <a:t>s</a:t>
              </a:r>
              <a:r>
                <a:rPr sz="1488" b="1" spc="-26" dirty="0">
                  <a:solidFill>
                    <a:srgbClr val="001F5F"/>
                  </a:solidFill>
                  <a:latin typeface="Carlito"/>
                  <a:cs typeface="Carlito"/>
                </a:rPr>
                <a:t>f</a:t>
              </a:r>
              <a:r>
                <a:rPr sz="1488" b="1" spc="-4" dirty="0">
                  <a:solidFill>
                    <a:srgbClr val="001F5F"/>
                  </a:solidFill>
                  <a:latin typeface="Carlito"/>
                  <a:cs typeface="Carlito"/>
                </a:rPr>
                <a:t>ec</a:t>
              </a:r>
              <a:r>
                <a:rPr sz="1488" b="1" dirty="0">
                  <a:solidFill>
                    <a:srgbClr val="001F5F"/>
                  </a:solidFill>
                  <a:latin typeface="Carlito"/>
                  <a:cs typeface="Carlito"/>
                </a:rPr>
                <a:t>ha</a:t>
              </a:r>
              <a:endParaRPr sz="1488" dirty="0">
                <a:latin typeface="Carlito"/>
                <a:cs typeface="Carlito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2217244" y="950939"/>
            <a:ext cx="4433587" cy="2920735"/>
            <a:chOff x="2801874" y="1278573"/>
            <a:chExt cx="5961126" cy="3927039"/>
          </a:xfrm>
        </p:grpSpPr>
        <p:sp>
          <p:nvSpPr>
            <p:cNvPr id="14" name="object 14"/>
            <p:cNvSpPr txBox="1"/>
            <p:nvPr/>
          </p:nvSpPr>
          <p:spPr>
            <a:xfrm>
              <a:off x="2801874" y="1278573"/>
              <a:ext cx="5961126" cy="321679"/>
            </a:xfrm>
            <a:prstGeom prst="rect">
              <a:avLst/>
            </a:prstGeom>
          </p:spPr>
          <p:txBody>
            <a:bodyPr vert="horz" wrap="square" lIns="0" tIns="28337" rIns="0" bIns="0" rtlCol="0">
              <a:spAutoFit/>
            </a:bodyPr>
            <a:lstStyle/>
            <a:p>
              <a:pPr marL="8974" marR="3779" algn="ctr">
                <a:lnSpc>
                  <a:spcPct val="91700"/>
                </a:lnSpc>
                <a:spcBef>
                  <a:spcPts val="223"/>
                </a:spcBef>
              </a:pPr>
              <a:r>
                <a:rPr sz="1488" spc="-4" dirty="0">
                  <a:solidFill>
                    <a:srgbClr val="001F5F"/>
                  </a:solidFill>
                  <a:latin typeface="Carlito"/>
                  <a:cs typeface="Carlito"/>
                </a:rPr>
                <a:t>Regulado</a:t>
              </a:r>
              <a:r>
                <a:rPr sz="1488" spc="-71" dirty="0">
                  <a:solidFill>
                    <a:srgbClr val="001F5F"/>
                  </a:solidFill>
                  <a:latin typeface="Carlito"/>
                  <a:cs typeface="Carlito"/>
                </a:rPr>
                <a:t> </a:t>
              </a:r>
              <a:r>
                <a:rPr sz="1488" spc="-4" dirty="0">
                  <a:solidFill>
                    <a:srgbClr val="001F5F"/>
                  </a:solidFill>
                  <a:latin typeface="Carlito"/>
                  <a:cs typeface="Carlito"/>
                </a:rPr>
                <a:t>por  </a:t>
              </a:r>
              <a:r>
                <a:rPr sz="1488" dirty="0">
                  <a:solidFill>
                    <a:srgbClr val="001F5F"/>
                  </a:solidFill>
                  <a:latin typeface="Carlito"/>
                  <a:cs typeface="Carlito"/>
                </a:rPr>
                <a:t>un </a:t>
              </a:r>
              <a:r>
                <a:rPr sz="1488" b="1" spc="-7" dirty="0">
                  <a:solidFill>
                    <a:srgbClr val="001F5F"/>
                  </a:solidFill>
                  <a:latin typeface="Carlito"/>
                  <a:cs typeface="Carlito"/>
                </a:rPr>
                <a:t>marco  legal</a:t>
              </a:r>
              <a:endParaRPr sz="1488" dirty="0">
                <a:latin typeface="Carlito"/>
                <a:cs typeface="Carlito"/>
              </a:endParaRPr>
            </a:p>
          </p:txBody>
        </p:sp>
        <p:pic>
          <p:nvPicPr>
            <p:cNvPr id="3074" name="Picture 2" descr="Sello De Goma Despachado De Aduana Aislado En Blanco Ilustración del Vector  - Ilustración de abril, impresione: 11101701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3000" y1="16000" x2="33000" y2="16000"/>
                          <a14:foregroundMark x1="60500" y1="12000" x2="60500" y2="12000"/>
                          <a14:foregroundMark x1="29375" y1="84250" x2="29375" y2="84250"/>
                          <a14:foregroundMark x1="50875" y1="89875" x2="50875" y2="89875"/>
                          <a14:foregroundMark x1="55500" y1="80875" x2="55500" y2="80875"/>
                          <a14:foregroundMark x1="48000" y1="81375" x2="48000" y2="81375"/>
                          <a14:foregroundMark x1="43750" y1="80875" x2="43750" y2="80875"/>
                          <a14:foregroundMark x1="37125" y1="77500" x2="37125" y2="77500"/>
                          <a14:foregroundMark x1="65125" y1="78125" x2="65125" y2="78125"/>
                          <a14:foregroundMark x1="60375" y1="78125" x2="60375" y2="78125"/>
                          <a14:foregroundMark x1="67500" y1="76500" x2="67500" y2="76500"/>
                          <a14:foregroundMark x1="75375" y1="68625" x2="75375" y2="68625"/>
                          <a14:foregroundMark x1="63750" y1="63125" x2="63750" y2="63125"/>
                          <a14:foregroundMark x1="54875" y1="69375" x2="54875" y2="69375"/>
                          <a14:foregroundMark x1="44375" y1="67875" x2="44375" y2="67875"/>
                          <a14:foregroundMark x1="36500" y1="40125" x2="36500" y2="40125"/>
                          <a14:foregroundMark x1="45000" y1="33875" x2="45000" y2="33875"/>
                          <a14:foregroundMark x1="55750" y1="35125" x2="55750" y2="35125"/>
                          <a14:foregroundMark x1="73875" y1="44500" x2="73875" y2="44500"/>
                          <a14:foregroundMark x1="62750" y1="45625" x2="62750" y2="45625"/>
                          <a14:foregroundMark x1="59125" y1="47000" x2="59125" y2="47000"/>
                          <a14:foregroundMark x1="48875" y1="48500" x2="48875" y2="48500"/>
                          <a14:foregroundMark x1="39500" y1="50875" x2="39500" y2="50875"/>
                          <a14:foregroundMark x1="33000" y1="53375" x2="33000" y2="53375"/>
                          <a14:foregroundMark x1="26875" y1="54250" x2="26875" y2="54250"/>
                          <a14:foregroundMark x1="22625" y1="34375" x2="22625" y2="34375"/>
                          <a14:foregroundMark x1="26750" y1="28125" x2="26750" y2="28125"/>
                          <a14:foregroundMark x1="31875" y1="23125" x2="31875" y2="23125"/>
                          <a14:foregroundMark x1="39125" y1="17250" x2="39125" y2="17250"/>
                          <a14:foregroundMark x1="44750" y1="17125" x2="44750" y2="17125"/>
                          <a14:foregroundMark x1="53500" y1="17125" x2="53500" y2="17125"/>
                          <a14:foregroundMark x1="64500" y1="21125" x2="64500" y2="21125"/>
                          <a14:foregroundMark x1="82500" y1="74625" x2="82500" y2="74625"/>
                          <a14:foregroundMark x1="90375" y1="51250" x2="90375" y2="51250"/>
                          <a14:foregroundMark x1="15125" y1="35250" x2="15125" y2="35250"/>
                          <a14:foregroundMark x1="12500" y1="34625" x2="12500" y2="34625"/>
                          <a14:foregroundMark x1="10875" y1="39125" x2="10875" y2="39125"/>
                          <a14:foregroundMark x1="82375" y1="26375" x2="82375" y2="26375"/>
                          <a14:backgroundMark x1="57250" y1="47625" x2="57250" y2="47625"/>
                          <a14:backgroundMark x1="49625" y1="51000" x2="49625" y2="51000"/>
                          <a14:backgroundMark x1="75125" y1="67500" x2="75125" y2="6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1" y="3605412"/>
              <a:ext cx="16002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object 2"/>
          <p:cNvSpPr txBox="1">
            <a:spLocks/>
          </p:cNvSpPr>
          <p:nvPr/>
        </p:nvSpPr>
        <p:spPr>
          <a:xfrm>
            <a:off x="2797016" y="523346"/>
            <a:ext cx="4193858" cy="329598"/>
          </a:xfrm>
          <a:prstGeom prst="rect">
            <a:avLst/>
          </a:prstGeom>
        </p:spPr>
        <p:txBody>
          <a:bodyPr vert="horz" wrap="square" lIns="0" tIns="8973" rIns="0" bIns="0" rtlCol="0">
            <a:spAutoFit/>
          </a:bodyPr>
          <a:lstStyle>
            <a:lvl1pPr>
              <a:defRPr sz="4000" b="1" i="0">
                <a:solidFill>
                  <a:srgbClr val="000066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446">
              <a:spcBef>
                <a:spcPts val="71"/>
              </a:spcBef>
              <a:tabLst>
                <a:tab pos="1490148" algn="l"/>
                <a:tab pos="1932232" algn="l"/>
              </a:tabLst>
            </a:pPr>
            <a:r>
              <a:rPr lang="es-MX" sz="2083" kern="0" spc="-4" dirty="0"/>
              <a:t>¿Qué</a:t>
            </a:r>
            <a:r>
              <a:rPr lang="es-MX" sz="2083" kern="0" spc="7" dirty="0"/>
              <a:t> </a:t>
            </a:r>
            <a:r>
              <a:rPr lang="es-MX" sz="2083" kern="0" spc="-4" dirty="0"/>
              <a:t>es el Comercio</a:t>
            </a:r>
            <a:r>
              <a:rPr lang="es-MX" sz="2083" kern="0" spc="-33" dirty="0"/>
              <a:t> Exterior</a:t>
            </a:r>
            <a:r>
              <a:rPr lang="es-MX" sz="2083" kern="0" spc="-4" dirty="0"/>
              <a:t>?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606868" y="1307697"/>
            <a:ext cx="6290786" cy="2999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057B6C0-5B19-46DD-9E8B-6105BCB9CA89}"/>
              </a:ext>
            </a:extLst>
          </p:cNvPr>
          <p:cNvSpPr/>
          <p:nvPr/>
        </p:nvSpPr>
        <p:spPr>
          <a:xfrm>
            <a:off x="8067675" y="88419"/>
            <a:ext cx="1023669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497667" y="262699"/>
            <a:ext cx="3648157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Partida(Movimiento)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8F296F-BBC3-9838-0B8C-FADF422E1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83" y="1186152"/>
            <a:ext cx="7840133" cy="171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23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497667" y="262699"/>
            <a:ext cx="3648157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Partida(Movimiento)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AE4EE2-B2A1-2316-0B97-C87D0F387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7" y="1298689"/>
            <a:ext cx="8720666" cy="222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48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497667" y="262699"/>
            <a:ext cx="3648157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Partida(Movimiento)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49D90E-38BD-9BFA-2430-2030F020E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17" y="866563"/>
            <a:ext cx="8161866" cy="12121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4FCE12-45B8-159B-8AD4-7631007D8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94" y="2692400"/>
            <a:ext cx="8304743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9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497667" y="262699"/>
            <a:ext cx="3648157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Partida(Movimiento)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24A1FD-BC5D-8474-5865-5ADD648D9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64" y="1354667"/>
            <a:ext cx="7581771" cy="27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05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BF29B43-1BB1-3245-E44F-9017B9837350}"/>
              </a:ext>
            </a:extLst>
          </p:cNvPr>
          <p:cNvSpPr txBox="1"/>
          <p:nvPr/>
        </p:nvSpPr>
        <p:spPr>
          <a:xfrm>
            <a:off x="2497667" y="262699"/>
            <a:ext cx="3648157" cy="36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749" b="1" dirty="0">
                <a:solidFill>
                  <a:srgbClr val="2F2F2F"/>
                </a:solidFill>
                <a:latin typeface="Roboto" panose="02000000000000000000" pitchFamily="2" charset="0"/>
              </a:rPr>
              <a:t>Consulta una Partida(Movimiento)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1A48808-58AE-0E01-69DF-5A12F314E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179" y="624208"/>
            <a:ext cx="2337821" cy="37784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64483B-1D95-806C-9ECE-12522FF21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05" y="624208"/>
            <a:ext cx="2129595" cy="387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59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F6131-4889-AB3B-E788-1E66BD5C0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Casos Practico : </a:t>
            </a:r>
            <a:br>
              <a:rPr lang="es-ES" dirty="0"/>
            </a:br>
            <a:r>
              <a:rPr lang="es-ES" dirty="0"/>
              <a:t>Importación de Pescado Fresco.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EDE187-1DF6-380F-F593-F0667A12C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883" y="2155371"/>
            <a:ext cx="7604869" cy="2438746"/>
          </a:xfrm>
        </p:spPr>
        <p:txBody>
          <a:bodyPr/>
          <a:lstStyle/>
          <a:p>
            <a:r>
              <a:rPr lang="es-ES" dirty="0"/>
              <a:t>- Conocer la Sub Partida:</a:t>
            </a:r>
            <a:r>
              <a:rPr lang="es-PE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0302990000</a:t>
            </a:r>
            <a:endParaRPr lang="es-E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" dirty="0"/>
              <a:t>    Herramienta :</a:t>
            </a:r>
            <a:r>
              <a:rPr lang="es-ES" dirty="0">
                <a:solidFill>
                  <a:srgbClr val="FF0000"/>
                </a:solidFill>
              </a:rPr>
              <a:t>Tratamiento arancelario</a:t>
            </a:r>
          </a:p>
          <a:p>
            <a:r>
              <a:rPr lang="es-ES" dirty="0"/>
              <a:t>- Tributos </a:t>
            </a:r>
            <a:r>
              <a:rPr lang="es-ES" b="1" dirty="0"/>
              <a:t>?</a:t>
            </a:r>
          </a:p>
          <a:p>
            <a:r>
              <a:rPr lang="es-ES" dirty="0"/>
              <a:t>- Restricciones</a:t>
            </a:r>
            <a:r>
              <a:rPr lang="es-ES" b="1" dirty="0"/>
              <a:t>?</a:t>
            </a:r>
          </a:p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25A1D7-5ACE-6698-AEFF-D9ACCA0141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45</a:t>
            </a:fld>
            <a:endParaRPr lang="x-none" altLang="x-none"/>
          </a:p>
        </p:txBody>
      </p:sp>
      <p:pic>
        <p:nvPicPr>
          <p:cNvPr id="1026" name="Picture 2" descr="Cómo saber si el pescado es fresco - 6 pasos">
            <a:extLst>
              <a:ext uri="{FF2B5EF4-FFF2-40B4-BE49-F238E27FC236}">
                <a16:creationId xmlns:a16="http://schemas.microsoft.com/office/drawing/2014/main" id="{1E7945E5-3FEB-17E3-ADE5-4AAF2B1BB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78" y="1994581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84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F6131-4889-AB3B-E788-1E66BD5C0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Casos Practico : </a:t>
            </a:r>
            <a:br>
              <a:rPr lang="es-ES" dirty="0"/>
            </a:br>
            <a:r>
              <a:rPr lang="es-ES" dirty="0"/>
              <a:t>Importación de TV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EDE187-1DF6-380F-F593-F0667A12C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883" y="2155371"/>
            <a:ext cx="7604869" cy="2438746"/>
          </a:xfrm>
        </p:spPr>
        <p:txBody>
          <a:bodyPr/>
          <a:lstStyle/>
          <a:p>
            <a:r>
              <a:rPr lang="es-ES" dirty="0"/>
              <a:t>- Conocer la Sub Partida: </a:t>
            </a:r>
            <a:r>
              <a:rPr lang="es-PE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8528720000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    Herramienta :</a:t>
            </a:r>
            <a:r>
              <a:rPr lang="es-ES" dirty="0">
                <a:solidFill>
                  <a:srgbClr val="FF0000"/>
                </a:solidFill>
              </a:rPr>
              <a:t>Tratamiento arancelario</a:t>
            </a:r>
          </a:p>
          <a:p>
            <a:r>
              <a:rPr lang="es-ES" dirty="0"/>
              <a:t>- Tributos</a:t>
            </a:r>
          </a:p>
          <a:p>
            <a:r>
              <a:rPr lang="es-ES" dirty="0"/>
              <a:t>- Restricciones</a:t>
            </a:r>
          </a:p>
          <a:p>
            <a:pPr marL="0" indent="0">
              <a:buNone/>
            </a:pPr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25A1D7-5ACE-6698-AEFF-D9ACCA0141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46</a:t>
            </a:fld>
            <a:endParaRPr lang="x-none" altLang="x-none"/>
          </a:p>
        </p:txBody>
      </p:sp>
      <p:pic>
        <p:nvPicPr>
          <p:cNvPr id="1028" name="Picture 4" descr="Mejores televisores 4K que puedes comprar según tu presupuesto">
            <a:extLst>
              <a:ext uri="{FF2B5EF4-FFF2-40B4-BE49-F238E27FC236}">
                <a16:creationId xmlns:a16="http://schemas.microsoft.com/office/drawing/2014/main" id="{F963A886-1190-CAD7-0DB3-6A01C67C1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54" y="190908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277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4DC3B66-8BA9-450C-ABA5-DD0EAC3FD8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7575" y="4624388"/>
            <a:ext cx="796925" cy="373062"/>
          </a:xfrm>
        </p:spPr>
        <p:txBody>
          <a:bodyPr/>
          <a:lstStyle/>
          <a:p>
            <a:pPr>
              <a:defRPr/>
            </a:pPr>
            <a:fld id="{CDE451A0-47B6-574D-A8E6-A6979ECF6B5F}" type="slidenum">
              <a:rPr lang="x-none" altLang="x-none" smtClean="0"/>
              <a:pPr>
                <a:defRPr/>
              </a:pPr>
              <a:t>47</a:t>
            </a:fld>
            <a:endParaRPr lang="x-none" altLang="x-non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041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brir llave 18">
            <a:extLst>
              <a:ext uri="{FF2B5EF4-FFF2-40B4-BE49-F238E27FC236}">
                <a16:creationId xmlns:a16="http://schemas.microsoft.com/office/drawing/2014/main" id="{0A3304FF-700D-948D-9E48-D1C4564244B2}"/>
              </a:ext>
            </a:extLst>
          </p:cNvPr>
          <p:cNvSpPr/>
          <p:nvPr/>
        </p:nvSpPr>
        <p:spPr>
          <a:xfrm rot="16200000">
            <a:off x="2088344" y="508589"/>
            <a:ext cx="448485" cy="330833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0131">
              <a:defRPr/>
            </a:pPr>
            <a:endParaRPr lang="es-PE" sz="13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Abrir llave 19">
            <a:extLst>
              <a:ext uri="{FF2B5EF4-FFF2-40B4-BE49-F238E27FC236}">
                <a16:creationId xmlns:a16="http://schemas.microsoft.com/office/drawing/2014/main" id="{5552B867-C9FF-7659-FD91-FDE572E30FC9}"/>
              </a:ext>
            </a:extLst>
          </p:cNvPr>
          <p:cNvSpPr/>
          <p:nvPr/>
        </p:nvSpPr>
        <p:spPr>
          <a:xfrm rot="16200000">
            <a:off x="6866379" y="526028"/>
            <a:ext cx="448485" cy="3308331"/>
          </a:xfrm>
          <a:prstGeom prst="leftBrac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0131">
              <a:defRPr/>
            </a:pPr>
            <a:endParaRPr lang="es-PE" sz="13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Abrir llave 20">
            <a:extLst>
              <a:ext uri="{FF2B5EF4-FFF2-40B4-BE49-F238E27FC236}">
                <a16:creationId xmlns:a16="http://schemas.microsoft.com/office/drawing/2014/main" id="{7A75E636-8930-6623-221B-072E5F5DDBAF}"/>
              </a:ext>
            </a:extLst>
          </p:cNvPr>
          <p:cNvSpPr/>
          <p:nvPr/>
        </p:nvSpPr>
        <p:spPr>
          <a:xfrm rot="16200000">
            <a:off x="4494800" y="1749176"/>
            <a:ext cx="448485" cy="1469704"/>
          </a:xfrm>
          <a:prstGeom prst="leftBrac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0131">
              <a:defRPr/>
            </a:pPr>
            <a:endParaRPr lang="es-PE" sz="13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Bocadillo: rectángulo con esquinas redondeadas 21">
            <a:extLst>
              <a:ext uri="{FF2B5EF4-FFF2-40B4-BE49-F238E27FC236}">
                <a16:creationId xmlns:a16="http://schemas.microsoft.com/office/drawing/2014/main" id="{8FF7DD0F-6B43-601C-E5CB-E7C0C7F977E4}"/>
              </a:ext>
            </a:extLst>
          </p:cNvPr>
          <p:cNvSpPr/>
          <p:nvPr/>
        </p:nvSpPr>
        <p:spPr>
          <a:xfrm>
            <a:off x="1601832" y="2470501"/>
            <a:ext cx="1414327" cy="673094"/>
          </a:xfrm>
          <a:prstGeom prst="wedgeRoundRectCallout">
            <a:avLst>
              <a:gd name="adj1" fmla="val 27167"/>
              <a:gd name="adj2" fmla="val 5032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0131">
              <a:defRPr/>
            </a:pPr>
            <a:r>
              <a:rPr lang="es-PE" sz="1488" b="1" i="1" dirty="0">
                <a:solidFill>
                  <a:prstClr val="black"/>
                </a:solidFill>
                <a:latin typeface="Calibri"/>
              </a:rPr>
              <a:t>Operaciones en país de origen</a:t>
            </a:r>
          </a:p>
        </p:txBody>
      </p:sp>
      <p:sp>
        <p:nvSpPr>
          <p:cNvPr id="23" name="Bocadillo: rectángulo con esquinas redondeadas 22">
            <a:extLst>
              <a:ext uri="{FF2B5EF4-FFF2-40B4-BE49-F238E27FC236}">
                <a16:creationId xmlns:a16="http://schemas.microsoft.com/office/drawing/2014/main" id="{3972002A-8A80-4855-620C-E05368A6B3A9}"/>
              </a:ext>
            </a:extLst>
          </p:cNvPr>
          <p:cNvSpPr/>
          <p:nvPr/>
        </p:nvSpPr>
        <p:spPr>
          <a:xfrm>
            <a:off x="6381342" y="2514096"/>
            <a:ext cx="1414326" cy="673094"/>
          </a:xfrm>
          <a:prstGeom prst="wedgeRoundRectCallout">
            <a:avLst>
              <a:gd name="adj1" fmla="val 27167"/>
              <a:gd name="adj2" fmla="val 5032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0131">
              <a:defRPr/>
            </a:pPr>
            <a:r>
              <a:rPr lang="es-PE" sz="1488" b="1" i="1" dirty="0">
                <a:solidFill>
                  <a:prstClr val="black"/>
                </a:solidFill>
                <a:latin typeface="Calibri"/>
              </a:rPr>
              <a:t>Operaciones en país de destino</a:t>
            </a:r>
          </a:p>
        </p:txBody>
      </p:sp>
      <p:sp>
        <p:nvSpPr>
          <p:cNvPr id="24" name="Bocadillo: rectángulo con esquinas redondeadas 23">
            <a:extLst>
              <a:ext uri="{FF2B5EF4-FFF2-40B4-BE49-F238E27FC236}">
                <a16:creationId xmlns:a16="http://schemas.microsoft.com/office/drawing/2014/main" id="{9341222E-32E7-F8D7-AEA0-768E0C1B6DB5}"/>
              </a:ext>
            </a:extLst>
          </p:cNvPr>
          <p:cNvSpPr/>
          <p:nvPr/>
        </p:nvSpPr>
        <p:spPr>
          <a:xfrm>
            <a:off x="3992214" y="2833827"/>
            <a:ext cx="1469704" cy="673094"/>
          </a:xfrm>
          <a:prstGeom prst="wedgeRoundRectCallout">
            <a:avLst>
              <a:gd name="adj1" fmla="val 27167"/>
              <a:gd name="adj2" fmla="val 5032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0131">
              <a:defRPr/>
            </a:pPr>
            <a:r>
              <a:rPr lang="es-PE" sz="1488" b="1" i="1" dirty="0">
                <a:solidFill>
                  <a:prstClr val="black"/>
                </a:solidFill>
                <a:latin typeface="Calibri"/>
              </a:rPr>
              <a:t>Traslado Internacional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45509BE7-29E7-C363-A675-4C45F6C4B9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3351" y="3685504"/>
            <a:ext cx="9067799" cy="67309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altLang="es-PE" sz="2200" i="1" dirty="0">
                <a:solidFill>
                  <a:srgbClr val="002060"/>
                </a:solidFill>
              </a:rPr>
              <a:t>El comercio exterior  juega un papel fundamental en el desarrollo económico de los países.</a:t>
            </a:r>
            <a:r>
              <a:rPr lang="es-ES" altLang="es-PE" sz="2600" i="1" dirty="0">
                <a:solidFill>
                  <a:srgbClr val="002060"/>
                </a:solidFill>
              </a:rPr>
              <a:t> </a:t>
            </a:r>
            <a:endParaRPr lang="es-ES" altLang="es-PE" sz="2603" i="1" dirty="0">
              <a:solidFill>
                <a:srgbClr val="002060"/>
              </a:solidFill>
            </a:endParaRPr>
          </a:p>
          <a:p>
            <a:pPr marL="169545" indent="-169545" algn="just" eaLnBrk="1" hangingPunct="1"/>
            <a:endParaRPr lang="es-ES" altLang="es-PE" sz="2231" i="1" dirty="0">
              <a:solidFill>
                <a:srgbClr val="002060"/>
              </a:solidFill>
            </a:endParaRPr>
          </a:p>
          <a:p>
            <a:pPr marL="169545" indent="-169545" algn="just" eaLnBrk="1" hangingPunct="1"/>
            <a:endParaRPr lang="es-PE" altLang="es-PE" sz="2231" b="1" i="1" dirty="0">
              <a:solidFill>
                <a:srgbClr val="002060"/>
              </a:solidFill>
            </a:endParaRPr>
          </a:p>
          <a:p>
            <a:pPr marL="339725" lvl="1" indent="0" algn="just">
              <a:buNone/>
            </a:pPr>
            <a:endParaRPr lang="es-ES" altLang="es-PE" sz="2231" b="1" i="1" dirty="0">
              <a:solidFill>
                <a:srgbClr val="002060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6EAD0BB-E75A-F1C5-E40C-F6484E4D5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883" y="162702"/>
            <a:ext cx="7604869" cy="985888"/>
          </a:xfrm>
        </p:spPr>
        <p:txBody>
          <a:bodyPr/>
          <a:lstStyle/>
          <a:p>
            <a:r>
              <a:rPr lang="es-PE" dirty="0"/>
              <a:t>¿Qué entendemos por comercio exterior?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A4E8B83-2D2E-3FF8-B60F-25C099B7F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58" y="4625359"/>
            <a:ext cx="2732570" cy="432628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1B2F0D6-5938-8B8C-2A79-F13DE544E55F}"/>
              </a:ext>
            </a:extLst>
          </p:cNvPr>
          <p:cNvGrpSpPr/>
          <p:nvPr/>
        </p:nvGrpSpPr>
        <p:grpSpPr>
          <a:xfrm>
            <a:off x="177745" y="862621"/>
            <a:ext cx="924480" cy="1058016"/>
            <a:chOff x="243061" y="862621"/>
            <a:chExt cx="924480" cy="105801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F6C6D58-6AB9-4038-FED1-2F83CA693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851" y="1054413"/>
              <a:ext cx="885690" cy="866224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EC1F29C-4C00-2807-D1C6-8774B3176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061" y="862621"/>
              <a:ext cx="906527" cy="884145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88D7DE2-429B-0B07-1D5C-C06863644F61}"/>
              </a:ext>
            </a:extLst>
          </p:cNvPr>
          <p:cNvGrpSpPr/>
          <p:nvPr/>
        </p:nvGrpSpPr>
        <p:grpSpPr>
          <a:xfrm>
            <a:off x="8309367" y="851735"/>
            <a:ext cx="906527" cy="1057813"/>
            <a:chOff x="8244051" y="851735"/>
            <a:chExt cx="906527" cy="105781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AFA5D85-CD90-F9C0-D3D1-00031266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7549" y="1062789"/>
              <a:ext cx="856491" cy="84675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624FDE4-E934-98BF-39BF-2EDC113C6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4051" y="851735"/>
              <a:ext cx="906527" cy="884145"/>
            </a:xfrm>
            <a:prstGeom prst="rect">
              <a:avLst/>
            </a:prstGeom>
          </p:spPr>
        </p:pic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A8D04576-7D02-8D40-4E5F-1C54E603A96B}"/>
              </a:ext>
            </a:extLst>
          </p:cNvPr>
          <p:cNvGrpSpPr/>
          <p:nvPr/>
        </p:nvGrpSpPr>
        <p:grpSpPr>
          <a:xfrm>
            <a:off x="1132104" y="1154138"/>
            <a:ext cx="1152286" cy="729964"/>
            <a:chOff x="1132104" y="1154138"/>
            <a:chExt cx="1152286" cy="72996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8FC4D2C-CAC6-F1AF-7290-B58FED58F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5062" y="1154138"/>
              <a:ext cx="856491" cy="729964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4F350362-DD6E-CDC4-9C8E-39B0D7BB1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104" y="1280669"/>
              <a:ext cx="508222" cy="404694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B0E391F8-7793-7E30-D625-944B1EE93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5584" y="1321151"/>
              <a:ext cx="658806" cy="376461"/>
            </a:xfrm>
            <a:prstGeom prst="rect">
              <a:avLst/>
            </a:prstGeom>
          </p:spPr>
        </p:pic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F6457A73-4FC6-FB37-2C82-9198DC85FD5C}"/>
              </a:ext>
            </a:extLst>
          </p:cNvPr>
          <p:cNvGrpSpPr/>
          <p:nvPr/>
        </p:nvGrpSpPr>
        <p:grpSpPr>
          <a:xfrm>
            <a:off x="7155526" y="1164711"/>
            <a:ext cx="1135972" cy="729964"/>
            <a:chOff x="7155526" y="1164711"/>
            <a:chExt cx="1135972" cy="729964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BB9CB08-B9EB-383C-07E8-ACB5FE4B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0977" y="1164711"/>
              <a:ext cx="856491" cy="729964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BD60D07D-9775-6F78-B348-DC336342E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83276" y="1291551"/>
              <a:ext cx="508222" cy="404694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91C90869-4C0F-F03B-E619-4D1BA5FF6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55526" y="1332033"/>
              <a:ext cx="658806" cy="376461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C57611A5-DDD3-8BAD-3A34-F9A37C5980C8}"/>
              </a:ext>
            </a:extLst>
          </p:cNvPr>
          <p:cNvGrpSpPr/>
          <p:nvPr/>
        </p:nvGrpSpPr>
        <p:grpSpPr>
          <a:xfrm>
            <a:off x="2346267" y="880429"/>
            <a:ext cx="954013" cy="1036103"/>
            <a:chOff x="2400697" y="880429"/>
            <a:chExt cx="954013" cy="1036103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7D0F33A-D1A7-97E8-DD8D-448E62376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00697" y="1014937"/>
              <a:ext cx="954013" cy="901595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40422112-CF94-8EE2-11B4-DC627EA64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3714" y="880429"/>
              <a:ext cx="745243" cy="853923"/>
            </a:xfrm>
            <a:prstGeom prst="rect">
              <a:avLst/>
            </a:prstGeom>
          </p:spPr>
        </p:pic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9E29F837-23A7-49E8-953E-D86CFD1D4B95}"/>
              </a:ext>
            </a:extLst>
          </p:cNvPr>
          <p:cNvGrpSpPr/>
          <p:nvPr/>
        </p:nvGrpSpPr>
        <p:grpSpPr>
          <a:xfrm>
            <a:off x="6183060" y="902197"/>
            <a:ext cx="954013" cy="1012434"/>
            <a:chOff x="6117744" y="902197"/>
            <a:chExt cx="954013" cy="1012434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2597264-072A-F213-C0F4-81F7404D5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7744" y="1013036"/>
              <a:ext cx="954013" cy="901595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A5DEF836-FF18-1B14-73C5-22B0B49B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15742" y="902197"/>
              <a:ext cx="745243" cy="853923"/>
            </a:xfrm>
            <a:prstGeom prst="rect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15100F4C-572B-E736-9D7B-692F0389DF3F}"/>
              </a:ext>
            </a:extLst>
          </p:cNvPr>
          <p:cNvGrpSpPr/>
          <p:nvPr/>
        </p:nvGrpSpPr>
        <p:grpSpPr>
          <a:xfrm>
            <a:off x="3275540" y="875473"/>
            <a:ext cx="2932931" cy="1021950"/>
            <a:chOff x="3275540" y="875473"/>
            <a:chExt cx="2932931" cy="102195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9DC7519-2B1B-441F-10A1-0EE178DFB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01218" y="875473"/>
              <a:ext cx="2511076" cy="1021950"/>
            </a:xfrm>
            <a:prstGeom prst="rect">
              <a:avLst/>
            </a:prstGeom>
          </p:spPr>
        </p:pic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213ABBEB-43DB-3FA4-65C3-648EC547A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75540" y="938515"/>
              <a:ext cx="2932931" cy="777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949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ágenes de Comercio Internacional | Vectores, fotos de stock y PSD  gratuito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10" y="1491356"/>
            <a:ext cx="5384006" cy="275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7040" y="363468"/>
            <a:ext cx="6080621" cy="439948"/>
          </a:xfrm>
          <a:prstGeom prst="rect">
            <a:avLst/>
          </a:prstGeom>
        </p:spPr>
        <p:txBody>
          <a:bodyPr vert="horz" wrap="square" lIns="0" tIns="8973" rIns="0" bIns="0" rtlCol="0" anchor="t">
            <a:spAutoFit/>
          </a:bodyPr>
          <a:lstStyle/>
          <a:p>
            <a:pPr marL="9446">
              <a:lnSpc>
                <a:spcPct val="100000"/>
              </a:lnSpc>
              <a:spcBef>
                <a:spcPts val="71"/>
              </a:spcBef>
            </a:pPr>
            <a:r>
              <a:rPr spc="-7" dirty="0"/>
              <a:t>Importancia </a:t>
            </a:r>
            <a:r>
              <a:rPr spc="-4" dirty="0"/>
              <a:t>del </a:t>
            </a:r>
            <a:r>
              <a:rPr spc="-7" dirty="0"/>
              <a:t>comercio</a:t>
            </a:r>
            <a:r>
              <a:rPr spc="11" dirty="0"/>
              <a:t> </a:t>
            </a:r>
            <a:r>
              <a:rPr spc="-4" dirty="0"/>
              <a:t>exterior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46608" y="929256"/>
            <a:ext cx="3077083" cy="498863"/>
          </a:xfrm>
          <a:prstGeom prst="rect">
            <a:avLst/>
          </a:prstGeom>
        </p:spPr>
        <p:txBody>
          <a:bodyPr vert="horz" wrap="square" lIns="0" tIns="36838" rIns="0" bIns="0" rtlCol="0">
            <a:spAutoFit/>
          </a:bodyPr>
          <a:lstStyle/>
          <a:p>
            <a:pPr marL="264495" marR="3779" indent="-255049" algn="just">
              <a:lnSpc>
                <a:spcPts val="1770"/>
              </a:lnSpc>
              <a:spcBef>
                <a:spcPts val="290"/>
              </a:spcBef>
              <a:buClr>
                <a:srgbClr val="C00000"/>
              </a:buClr>
              <a:buFont typeface="Arial"/>
              <a:buChar char="•"/>
              <a:tabLst>
                <a:tab pos="264023" algn="l"/>
                <a:tab pos="264495" algn="l"/>
              </a:tabLst>
            </a:pPr>
            <a:r>
              <a:rPr sz="1636" b="1" spc="7" dirty="0">
                <a:solidFill>
                  <a:srgbClr val="44536A"/>
                </a:solidFill>
                <a:latin typeface="Arial"/>
                <a:cs typeface="Arial"/>
              </a:rPr>
              <a:t>Dinamizador de </a:t>
            </a:r>
            <a:r>
              <a:rPr sz="1636" b="1" spc="-4" dirty="0">
                <a:solidFill>
                  <a:srgbClr val="44536A"/>
                </a:solidFill>
                <a:latin typeface="Arial"/>
                <a:cs typeface="Arial"/>
              </a:rPr>
              <a:t>la </a:t>
            </a:r>
            <a:r>
              <a:rPr sz="1636" b="1" spc="-7" dirty="0">
                <a:solidFill>
                  <a:srgbClr val="44536A"/>
                </a:solidFill>
                <a:latin typeface="Arial"/>
                <a:cs typeface="Arial"/>
              </a:rPr>
              <a:t>actividad </a:t>
            </a:r>
            <a:r>
              <a:rPr sz="1636" b="1" spc="-19" dirty="0">
                <a:solidFill>
                  <a:srgbClr val="44536A"/>
                </a:solidFill>
                <a:latin typeface="Arial"/>
                <a:cs typeface="Arial"/>
              </a:rPr>
              <a:t>económica </a:t>
            </a:r>
            <a:r>
              <a:rPr sz="1636" b="1" spc="-30" dirty="0">
                <a:solidFill>
                  <a:srgbClr val="44536A"/>
                </a:solidFill>
                <a:latin typeface="Arial"/>
                <a:cs typeface="Arial"/>
              </a:rPr>
              <a:t>y </a:t>
            </a:r>
            <a:r>
              <a:rPr sz="1636" b="1" spc="-48" dirty="0">
                <a:solidFill>
                  <a:srgbClr val="44536A"/>
                </a:solidFill>
                <a:latin typeface="Arial"/>
                <a:cs typeface="Arial"/>
              </a:rPr>
              <a:t>social</a:t>
            </a:r>
            <a:endParaRPr sz="1748" dirty="0">
              <a:latin typeface="Arial"/>
              <a:cs typeface="Arial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594158" y="1428238"/>
            <a:ext cx="2366978" cy="1769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772" marR="5195" lvl="1" indent="-259772" algn="just">
              <a:lnSpc>
                <a:spcPts val="1770"/>
              </a:lnSpc>
              <a:buClr>
                <a:srgbClr val="C00000"/>
              </a:buClr>
              <a:buFont typeface="Arial"/>
              <a:buChar char="•"/>
              <a:tabLst>
                <a:tab pos="2262852" algn="l"/>
                <a:tab pos="2263324" algn="l"/>
              </a:tabLst>
            </a:pPr>
            <a:r>
              <a:rPr lang="es-MX" sz="1636" b="1" spc="37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Ventana </a:t>
            </a:r>
            <a:r>
              <a:rPr lang="es-MX" sz="1636" b="1" spc="7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de </a:t>
            </a:r>
            <a:r>
              <a:rPr lang="es-MX" sz="1636" b="1" spc="19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oportunidad </a:t>
            </a:r>
            <a:r>
              <a:rPr lang="es-MX" sz="1636" spc="5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para </a:t>
            </a:r>
            <a:r>
              <a:rPr lang="es-MX" sz="1636" spc="4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hacer </a:t>
            </a:r>
            <a:r>
              <a:rPr lang="es-MX" sz="1636" spc="5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conocer nuestra </a:t>
            </a:r>
            <a:r>
              <a:rPr lang="es-MX" sz="1636" spc="78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oferta  </a:t>
            </a:r>
            <a:r>
              <a:rPr lang="es-MX" sz="1636" spc="6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y</a:t>
            </a:r>
            <a:r>
              <a:rPr lang="es-MX" sz="1636" spc="-4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636" spc="67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legado</a:t>
            </a:r>
            <a:r>
              <a:rPr lang="es-MX" sz="1636" spc="-3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636" spc="7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cultural</a:t>
            </a:r>
            <a:r>
              <a:rPr lang="es-MX" sz="1636" spc="-3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636" spc="26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hacía</a:t>
            </a:r>
            <a:r>
              <a:rPr lang="es-MX" sz="1636" spc="-4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636" spc="37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el</a:t>
            </a:r>
            <a:r>
              <a:rPr lang="es-MX" sz="1636" spc="-4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636" spc="8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mundo.</a:t>
            </a:r>
            <a:endParaRPr lang="es-MX" sz="1636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lvl="1" algn="just">
              <a:spcBef>
                <a:spcPts val="26"/>
              </a:spcBef>
              <a:buClr>
                <a:srgbClr val="C00000"/>
              </a:buClr>
              <a:buFont typeface="Arial"/>
              <a:buChar char="•"/>
            </a:pPr>
            <a:endParaRPr lang="es-MX" sz="1897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7128" y="3603737"/>
            <a:ext cx="1866456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4495" indent="-255049" algn="just">
              <a:buClr>
                <a:srgbClr val="C00000"/>
              </a:buClr>
              <a:buFont typeface="Arial"/>
              <a:buChar char="•"/>
              <a:tabLst>
                <a:tab pos="264023" algn="l"/>
                <a:tab pos="264495" algn="l"/>
              </a:tabLst>
            </a:pPr>
            <a:r>
              <a:rPr lang="es-PE" sz="1785" b="1" spc="-56" dirty="0">
                <a:solidFill>
                  <a:srgbClr val="44536A"/>
                </a:solidFill>
                <a:latin typeface="Arial"/>
                <a:cs typeface="Arial"/>
              </a:rPr>
              <a:t>Acceso</a:t>
            </a:r>
            <a:r>
              <a:rPr lang="es-PE" sz="1785" b="1" spc="-67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PE" sz="1785" b="1" spc="15" dirty="0">
                <a:solidFill>
                  <a:srgbClr val="44536A"/>
                </a:solidFill>
                <a:latin typeface="Arial"/>
                <a:cs typeface="Arial"/>
              </a:rPr>
              <a:t>a</a:t>
            </a:r>
            <a:r>
              <a:rPr lang="es-PE" sz="1785" b="1" spc="-4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PE" sz="1785" b="1" spc="-19" dirty="0">
                <a:solidFill>
                  <a:srgbClr val="44536A"/>
                </a:solidFill>
                <a:latin typeface="Arial"/>
                <a:cs typeface="Arial"/>
              </a:rPr>
              <a:t>productos.</a:t>
            </a:r>
            <a:endParaRPr lang="es-PE" sz="2083" dirty="0">
              <a:latin typeface="Arial"/>
              <a:cs typeface="Arial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993973" y="3955628"/>
            <a:ext cx="3967163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4495" indent="-255049" algn="just">
              <a:lnSpc>
                <a:spcPts val="1867"/>
              </a:lnSpc>
              <a:spcBef>
                <a:spcPts val="4"/>
              </a:spcBef>
              <a:buClr>
                <a:srgbClr val="C00000"/>
              </a:buClr>
              <a:buFont typeface="Arial"/>
              <a:buChar char="•"/>
              <a:tabLst>
                <a:tab pos="264023" algn="l"/>
                <a:tab pos="264495" algn="l"/>
                <a:tab pos="1276662" algn="l"/>
                <a:tab pos="1545408" algn="l"/>
                <a:tab pos="3111126" algn="l"/>
                <a:tab pos="3452136" algn="l"/>
                <a:tab pos="3811566" algn="l"/>
                <a:tab pos="5981844" algn="l"/>
                <a:tab pos="6321910" algn="l"/>
                <a:tab pos="7678865" algn="l"/>
                <a:tab pos="7981617" algn="l"/>
              </a:tabLst>
            </a:pPr>
            <a:r>
              <a:rPr lang="es-MX" sz="1785" b="1" spc="56" dirty="0">
                <a:solidFill>
                  <a:srgbClr val="44536A"/>
                </a:solidFill>
                <a:latin typeface="Arial"/>
                <a:cs typeface="Arial"/>
              </a:rPr>
              <a:t>A</a:t>
            </a:r>
            <a:r>
              <a:rPr lang="es-MX" sz="1785" b="1" spc="26" dirty="0">
                <a:solidFill>
                  <a:srgbClr val="44536A"/>
                </a:solidFill>
                <a:latin typeface="Arial"/>
                <a:cs typeface="Arial"/>
              </a:rPr>
              <a:t>umenta</a:t>
            </a:r>
            <a:r>
              <a:rPr lang="es-MX" sz="1785" b="1" dirty="0">
                <a:solidFill>
                  <a:srgbClr val="44536A"/>
                </a:solidFill>
                <a:latin typeface="Arial"/>
                <a:cs typeface="Arial"/>
              </a:rPr>
              <a:t> l</a:t>
            </a:r>
            <a:r>
              <a:rPr lang="es-MX" sz="1785" b="1" spc="-4" dirty="0">
                <a:solidFill>
                  <a:srgbClr val="44536A"/>
                </a:solidFill>
                <a:latin typeface="Arial"/>
                <a:cs typeface="Arial"/>
              </a:rPr>
              <a:t>a  c</a:t>
            </a:r>
            <a:r>
              <a:rPr lang="es-MX" sz="1785" b="1" spc="-15" dirty="0">
                <a:solidFill>
                  <a:srgbClr val="44536A"/>
                </a:solidFill>
                <a:latin typeface="Arial"/>
                <a:cs typeface="Arial"/>
              </a:rPr>
              <a:t>omp</a:t>
            </a:r>
            <a:r>
              <a:rPr lang="es-MX" sz="1785" b="1" spc="-11" dirty="0">
                <a:solidFill>
                  <a:srgbClr val="44536A"/>
                </a:solidFill>
                <a:latin typeface="Arial"/>
                <a:cs typeface="Arial"/>
              </a:rPr>
              <a:t>e</a:t>
            </a:r>
            <a:r>
              <a:rPr lang="es-MX" sz="1785" b="1" spc="22" dirty="0">
                <a:solidFill>
                  <a:srgbClr val="44536A"/>
                </a:solidFill>
                <a:latin typeface="Arial"/>
                <a:cs typeface="Arial"/>
              </a:rPr>
              <a:t>t</a:t>
            </a:r>
            <a:r>
              <a:rPr lang="es-MX" sz="1785" b="1" spc="7" dirty="0">
                <a:solidFill>
                  <a:srgbClr val="44536A"/>
                </a:solidFill>
                <a:latin typeface="Arial"/>
                <a:cs typeface="Arial"/>
              </a:rPr>
              <a:t>i</a:t>
            </a:r>
            <a:r>
              <a:rPr lang="es-MX" sz="1785" b="1" spc="22" dirty="0">
                <a:solidFill>
                  <a:srgbClr val="44536A"/>
                </a:solidFill>
                <a:latin typeface="Arial"/>
                <a:cs typeface="Arial"/>
              </a:rPr>
              <a:t>t</a:t>
            </a:r>
            <a:r>
              <a:rPr lang="es-MX" sz="1785" b="1" spc="7" dirty="0">
                <a:solidFill>
                  <a:srgbClr val="44536A"/>
                </a:solidFill>
                <a:latin typeface="Arial"/>
                <a:cs typeface="Arial"/>
              </a:rPr>
              <a:t>i</a:t>
            </a:r>
            <a:r>
              <a:rPr lang="es-MX" sz="1785" b="1" spc="-11" dirty="0">
                <a:solidFill>
                  <a:srgbClr val="44536A"/>
                </a:solidFill>
                <a:latin typeface="Arial"/>
                <a:cs typeface="Arial"/>
              </a:rPr>
              <a:t>vi</a:t>
            </a:r>
            <a:r>
              <a:rPr lang="es-MX" sz="1785" b="1" spc="-7" dirty="0">
                <a:solidFill>
                  <a:srgbClr val="44536A"/>
                </a:solidFill>
                <a:latin typeface="Arial"/>
                <a:cs typeface="Arial"/>
              </a:rPr>
              <a:t>d</a:t>
            </a:r>
            <a:r>
              <a:rPr lang="es-MX" sz="1785" b="1" spc="19" dirty="0">
                <a:solidFill>
                  <a:srgbClr val="44536A"/>
                </a:solidFill>
                <a:latin typeface="Arial"/>
                <a:cs typeface="Arial"/>
              </a:rPr>
              <a:t>ad </a:t>
            </a:r>
            <a:r>
              <a:rPr lang="es-MX" sz="1785" b="1" spc="7" dirty="0">
                <a:solidFill>
                  <a:srgbClr val="44536A"/>
                </a:solidFill>
                <a:latin typeface="Arial"/>
                <a:cs typeface="Arial"/>
              </a:rPr>
              <a:t>d</a:t>
            </a:r>
            <a:r>
              <a:rPr lang="es-MX" sz="1785" b="1" spc="11" dirty="0">
                <a:solidFill>
                  <a:srgbClr val="44536A"/>
                </a:solidFill>
                <a:latin typeface="Arial"/>
                <a:cs typeface="Arial"/>
              </a:rPr>
              <a:t>e</a:t>
            </a:r>
            <a:r>
              <a:rPr lang="es-MX" sz="1785" b="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MX" sz="1785" b="1" spc="-7" dirty="0">
                <a:solidFill>
                  <a:srgbClr val="44536A"/>
                </a:solidFill>
                <a:latin typeface="Arial"/>
                <a:cs typeface="Arial"/>
              </a:rPr>
              <a:t>l</a:t>
            </a:r>
            <a:r>
              <a:rPr lang="es-MX" sz="1785" b="1" spc="-4" dirty="0">
                <a:solidFill>
                  <a:srgbClr val="44536A"/>
                </a:solidFill>
                <a:latin typeface="Arial"/>
                <a:cs typeface="Arial"/>
              </a:rPr>
              <a:t>a</a:t>
            </a:r>
            <a:r>
              <a:rPr lang="es-MX" sz="1785" b="1" spc="-193" dirty="0">
                <a:solidFill>
                  <a:srgbClr val="44536A"/>
                </a:solidFill>
                <a:latin typeface="Arial"/>
                <a:cs typeface="Arial"/>
              </a:rPr>
              <a:t>s</a:t>
            </a:r>
            <a:r>
              <a:rPr lang="es-MX" sz="1785" b="1" dirty="0">
                <a:solidFill>
                  <a:srgbClr val="44536A"/>
                </a:solidFill>
                <a:latin typeface="Arial"/>
                <a:cs typeface="Arial"/>
              </a:rPr>
              <a:t> e</a:t>
            </a:r>
            <a:r>
              <a:rPr lang="es-MX" sz="1785" b="1" spc="4" dirty="0">
                <a:solidFill>
                  <a:srgbClr val="44536A"/>
                </a:solidFill>
                <a:latin typeface="Arial"/>
                <a:cs typeface="Arial"/>
              </a:rPr>
              <a:t>mpr</a:t>
            </a:r>
            <a:r>
              <a:rPr lang="es-MX" sz="1785" b="1" spc="7" dirty="0">
                <a:solidFill>
                  <a:srgbClr val="44536A"/>
                </a:solidFill>
                <a:latin typeface="Arial"/>
                <a:cs typeface="Arial"/>
              </a:rPr>
              <a:t>e</a:t>
            </a:r>
            <a:r>
              <a:rPr lang="es-MX" sz="1785" b="1" spc="-130" dirty="0">
                <a:solidFill>
                  <a:srgbClr val="44536A"/>
                </a:solidFill>
                <a:latin typeface="Arial"/>
                <a:cs typeface="Arial"/>
              </a:rPr>
              <a:t>sa</a:t>
            </a:r>
            <a:r>
              <a:rPr lang="es-MX" sz="1785" b="1" spc="-126" dirty="0">
                <a:solidFill>
                  <a:srgbClr val="44536A"/>
                </a:solidFill>
                <a:latin typeface="Arial"/>
                <a:cs typeface="Arial"/>
              </a:rPr>
              <a:t>s</a:t>
            </a:r>
            <a:r>
              <a:rPr lang="es-MX" sz="1785" b="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MX" sz="1785" b="1" spc="-170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MX" sz="1785" b="1" spc="3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n</a:t>
            </a:r>
            <a:r>
              <a:rPr lang="es-MX" sz="1785" b="1" spc="3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</a:t>
            </a:r>
            <a:r>
              <a:rPr lang="es-MX" sz="1785" b="1" spc="-119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</a:t>
            </a:r>
            <a:r>
              <a:rPr lang="es-MX" sz="1785" b="1" spc="-4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io</a:t>
            </a:r>
            <a:r>
              <a:rPr lang="es-MX" sz="1785" b="1" spc="7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nal</a:t>
            </a:r>
            <a:r>
              <a:rPr lang="es-MX" sz="1785" b="1" spc="2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</a:t>
            </a:r>
            <a:r>
              <a:rPr lang="es-MX" sz="1785" b="1" spc="-19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37128" y="1428238"/>
            <a:ext cx="255966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541" marR="5668" lvl="1" indent="-212541" algn="just">
              <a:lnSpc>
                <a:spcPts val="1770"/>
              </a:lnSpc>
              <a:buClr>
                <a:srgbClr val="C00000"/>
              </a:buClr>
              <a:buFont typeface="Arial"/>
              <a:buChar char="•"/>
              <a:tabLst>
                <a:tab pos="2262852" algn="l"/>
                <a:tab pos="2263324" algn="l"/>
                <a:tab pos="3366175" algn="l"/>
              </a:tabLst>
            </a:pPr>
            <a:r>
              <a:rPr lang="es-MX" sz="1636" b="1" spc="1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Fuente </a:t>
            </a:r>
            <a:r>
              <a:rPr lang="es-MX" sz="1636" b="1" spc="7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de </a:t>
            </a:r>
            <a:r>
              <a:rPr lang="es-MX" sz="1636" b="1" spc="-4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ingresos </a:t>
            </a:r>
            <a:r>
              <a:rPr lang="es-MX" sz="1636" spc="4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al </a:t>
            </a:r>
            <a:r>
              <a:rPr lang="es-MX" sz="1636" spc="6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erario </a:t>
            </a:r>
            <a:r>
              <a:rPr lang="es-MX" sz="1636" spc="6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nacional (principal</a:t>
            </a:r>
            <a:r>
              <a:rPr lang="es-MX" sz="1636" spc="-227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r</a:t>
            </a:r>
            <a:r>
              <a:rPr lang="es-MX" sz="1636" spc="52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ecaudación </a:t>
            </a:r>
            <a:r>
              <a:rPr lang="es-MX" sz="1636" spc="48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aduanera: </a:t>
            </a:r>
            <a:r>
              <a:rPr lang="es-MX" sz="1636" spc="7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IGV, </a:t>
            </a:r>
            <a:r>
              <a:rPr lang="es-MX" sz="1636" spc="-97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ISC,</a:t>
            </a:r>
            <a:r>
              <a:rPr lang="es-MX" sz="1636" spc="-9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636" spc="4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Ad-Valorem).</a:t>
            </a:r>
            <a:endParaRPr lang="es-MX" sz="1636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F2F4BF-C9CE-4619-8712-87F5AA0ABEFE}"/>
              </a:ext>
            </a:extLst>
          </p:cNvPr>
          <p:cNvSpPr/>
          <p:nvPr/>
        </p:nvSpPr>
        <p:spPr>
          <a:xfrm>
            <a:off x="8067675" y="88419"/>
            <a:ext cx="1023669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91EC0067-7A08-915D-E680-476A5771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44" y="484092"/>
            <a:ext cx="7100599" cy="785673"/>
          </a:xfrm>
        </p:spPr>
        <p:txBody>
          <a:bodyPr/>
          <a:lstStyle/>
          <a:p>
            <a:pPr algn="ctr"/>
            <a:r>
              <a:rPr lang="es-PE" dirty="0"/>
              <a:t> Comercio exterior en La Libertad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1962721-7686-40E9-EDCA-E4B2A69B7AAB}"/>
              </a:ext>
            </a:extLst>
          </p:cNvPr>
          <p:cNvGrpSpPr/>
          <p:nvPr/>
        </p:nvGrpSpPr>
        <p:grpSpPr>
          <a:xfrm>
            <a:off x="656708" y="1035759"/>
            <a:ext cx="7624948" cy="2813384"/>
            <a:chOff x="656708" y="952073"/>
            <a:chExt cx="7624948" cy="2813384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7F46DAE-7D41-F289-8AC7-FB0CA7253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89" t="3260" r="2071" b="3519"/>
            <a:stretch/>
          </p:blipFill>
          <p:spPr>
            <a:xfrm>
              <a:off x="656708" y="1920240"/>
              <a:ext cx="2041918" cy="1571104"/>
            </a:xfrm>
            <a:prstGeom prst="plaque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2E6C89B-2D51-DE7F-43BE-3CD0AEDA6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3558" y="952073"/>
              <a:ext cx="1931437" cy="1931437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918076D-1681-ACE3-56F3-D82C128A7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839" t="17347" r="15254" b="17410"/>
            <a:stretch/>
          </p:blipFill>
          <p:spPr>
            <a:xfrm>
              <a:off x="4961514" y="2442451"/>
              <a:ext cx="1457231" cy="1266309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2C6D476-8EBD-A3B0-0CB9-3C339645C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86011" y="1917791"/>
              <a:ext cx="1847666" cy="1847666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5ECEF7A-73ED-96E6-18F7-E225F7462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1562" y="1303433"/>
              <a:ext cx="1100094" cy="110009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E339B45-B0F3-D9D7-9F4B-0EB4CDFF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6011" y="1357515"/>
              <a:ext cx="951708" cy="951708"/>
            </a:xfrm>
            <a:prstGeom prst="rect">
              <a:avLst/>
            </a:prstGeom>
          </p:spPr>
        </p:pic>
        <p:sp>
          <p:nvSpPr>
            <p:cNvPr id="11" name="Flecha: a la derecha 10">
              <a:extLst>
                <a:ext uri="{FF2B5EF4-FFF2-40B4-BE49-F238E27FC236}">
                  <a16:creationId xmlns:a16="http://schemas.microsoft.com/office/drawing/2014/main" id="{D3B25F63-E17A-9585-C9FF-2D6EC8CBDA8B}"/>
                </a:ext>
              </a:extLst>
            </p:cNvPr>
            <p:cNvSpPr/>
            <p:nvPr/>
          </p:nvSpPr>
          <p:spPr>
            <a:xfrm>
              <a:off x="3120150" y="2348345"/>
              <a:ext cx="1146295" cy="714893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  <p:sp>
        <p:nvSpPr>
          <p:cNvPr id="14" name="Marcador de contenido 4">
            <a:extLst>
              <a:ext uri="{FF2B5EF4-FFF2-40B4-BE49-F238E27FC236}">
                <a16:creationId xmlns:a16="http://schemas.microsoft.com/office/drawing/2014/main" id="{F358AC2D-5079-1805-4B87-254DC0735C09}"/>
              </a:ext>
            </a:extLst>
          </p:cNvPr>
          <p:cNvSpPr txBox="1">
            <a:spLocks/>
          </p:cNvSpPr>
          <p:nvPr/>
        </p:nvSpPr>
        <p:spPr>
          <a:xfrm>
            <a:off x="846380" y="3991465"/>
            <a:ext cx="6840125" cy="542429"/>
          </a:xfrm>
          <a:prstGeom prst="rect">
            <a:avLst/>
          </a:prstGeom>
        </p:spPr>
        <p:txBody>
          <a:bodyPr/>
          <a:lstStyle>
            <a:lvl1pPr marL="170033" indent="-170033" algn="l" defTabSz="680131" rtl="0" eaLnBrk="1" latinLnBrk="0" hangingPunct="1">
              <a:lnSpc>
                <a:spcPct val="90000"/>
              </a:lnSpc>
              <a:spcBef>
                <a:spcPts val="74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0098" indent="-170033" algn="l" defTabSz="680131" rtl="0" eaLnBrk="1" latinLnBrk="0" hangingPunct="1">
              <a:lnSpc>
                <a:spcPct val="90000"/>
              </a:lnSpc>
              <a:spcBef>
                <a:spcPts val="372"/>
              </a:spcBef>
              <a:buFont typeface="Arial" panose="020B0604020202020204" pitchFamily="34" charset="0"/>
              <a:buChar char="•"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0163" indent="-170033" algn="l" defTabSz="680131" rtl="0" eaLnBrk="1" latinLnBrk="0" hangingPunct="1">
              <a:lnSpc>
                <a:spcPct val="90000"/>
              </a:lnSpc>
              <a:spcBef>
                <a:spcPts val="372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0229" indent="-170033" algn="l" defTabSz="680131" rtl="0" eaLnBrk="1" latinLnBrk="0" hangingPunct="1">
              <a:lnSpc>
                <a:spcPct val="90000"/>
              </a:lnSpc>
              <a:spcBef>
                <a:spcPts val="372"/>
              </a:spcBef>
              <a:buFont typeface="Arial" panose="020B0604020202020204" pitchFamily="34" charset="0"/>
              <a:buChar char="•"/>
              <a:defRPr sz="1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0294" indent="-170033" algn="l" defTabSz="680131" rtl="0" eaLnBrk="1" latinLnBrk="0" hangingPunct="1">
              <a:lnSpc>
                <a:spcPct val="90000"/>
              </a:lnSpc>
              <a:spcBef>
                <a:spcPts val="372"/>
              </a:spcBef>
              <a:buFont typeface="Arial" panose="020B0604020202020204" pitchFamily="34" charset="0"/>
              <a:buChar char="•"/>
              <a:defRPr sz="1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0359" indent="-170033" algn="l" defTabSz="680131" rtl="0" eaLnBrk="1" latinLnBrk="0" hangingPunct="1">
              <a:lnSpc>
                <a:spcPct val="90000"/>
              </a:lnSpc>
              <a:spcBef>
                <a:spcPts val="372"/>
              </a:spcBef>
              <a:buFont typeface="Arial" panose="020B0604020202020204" pitchFamily="34" charset="0"/>
              <a:buChar char="•"/>
              <a:defRPr sz="1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10425" indent="-170033" algn="l" defTabSz="680131" rtl="0" eaLnBrk="1" latinLnBrk="0" hangingPunct="1">
              <a:lnSpc>
                <a:spcPct val="90000"/>
              </a:lnSpc>
              <a:spcBef>
                <a:spcPts val="372"/>
              </a:spcBef>
              <a:buFont typeface="Arial" panose="020B0604020202020204" pitchFamily="34" charset="0"/>
              <a:buChar char="•"/>
              <a:defRPr sz="1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0490" indent="-170033" algn="l" defTabSz="680131" rtl="0" eaLnBrk="1" latinLnBrk="0" hangingPunct="1">
              <a:lnSpc>
                <a:spcPct val="90000"/>
              </a:lnSpc>
              <a:spcBef>
                <a:spcPts val="372"/>
              </a:spcBef>
              <a:buFont typeface="Arial" panose="020B0604020202020204" pitchFamily="34" charset="0"/>
              <a:buChar char="•"/>
              <a:defRPr sz="1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90556" indent="-170033" algn="l" defTabSz="680131" rtl="0" eaLnBrk="1" latinLnBrk="0" hangingPunct="1">
              <a:lnSpc>
                <a:spcPct val="90000"/>
              </a:lnSpc>
              <a:spcBef>
                <a:spcPts val="372"/>
              </a:spcBef>
              <a:buFont typeface="Arial" panose="020B0604020202020204" pitchFamily="34" charset="0"/>
              <a:buChar char="•"/>
              <a:defRPr sz="1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0" indent="0" algn="just">
              <a:lnSpc>
                <a:spcPct val="90000"/>
              </a:lnSpc>
              <a:spcBef>
                <a:spcPts val="300"/>
              </a:spcBef>
              <a:buNone/>
              <a:defRPr/>
            </a:pPr>
            <a:r>
              <a:rPr lang="es-PE" sz="1400" i="1" dirty="0"/>
              <a:t>Exportación de textiles, arándanos, palta, espárragos, uva, </a:t>
            </a:r>
            <a:r>
              <a:rPr lang="es-PE" sz="1600" b="1" i="1" dirty="0"/>
              <a:t>oro</a:t>
            </a:r>
            <a:r>
              <a:rPr lang="es-PE" sz="1400" i="1" dirty="0"/>
              <a:t>, entre otros. </a:t>
            </a:r>
            <a:endParaRPr lang="es-PE" sz="1400" b="1" i="1" dirty="0"/>
          </a:p>
        </p:txBody>
      </p:sp>
    </p:spTree>
    <p:extLst>
      <p:ext uri="{BB962C8B-B14F-4D97-AF65-F5344CB8AC3E}">
        <p14:creationId xmlns:p14="http://schemas.microsoft.com/office/powerpoint/2010/main" val="1386750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2C2C2AD3-5516-4D00-8518-09B31772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55" y="1989020"/>
            <a:ext cx="4896245" cy="809962"/>
          </a:xfrm>
        </p:spPr>
        <p:txBody>
          <a:bodyPr>
            <a:normAutofit/>
          </a:bodyPr>
          <a:lstStyle/>
          <a:p>
            <a:r>
              <a:rPr lang="es-ES" dirty="0"/>
              <a:t>La Sunat y su rol en el  Comercio Exterior</a:t>
            </a:r>
            <a:endParaRPr lang="es-P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6338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382CB25-2A6A-9E37-E8AE-F7014517BCE5}"/>
              </a:ext>
            </a:extLst>
          </p:cNvPr>
          <p:cNvSpPr/>
          <p:nvPr/>
        </p:nvSpPr>
        <p:spPr>
          <a:xfrm>
            <a:off x="2614624" y="1784596"/>
            <a:ext cx="4268658" cy="6426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object 6"/>
          <p:cNvSpPr txBox="1"/>
          <p:nvPr/>
        </p:nvSpPr>
        <p:spPr>
          <a:xfrm>
            <a:off x="2636629" y="1926908"/>
            <a:ext cx="4146629" cy="352837"/>
          </a:xfrm>
          <a:prstGeom prst="rect">
            <a:avLst/>
          </a:prstGeom>
        </p:spPr>
        <p:txBody>
          <a:bodyPr vert="horz" wrap="square" lIns="0" tIns="9446" rIns="0" bIns="0" rtlCol="0">
            <a:spAutoFit/>
          </a:bodyPr>
          <a:lstStyle/>
          <a:p>
            <a:pPr marL="9446">
              <a:spcBef>
                <a:spcPts val="74"/>
              </a:spcBef>
            </a:pPr>
            <a:r>
              <a:rPr sz="2008" spc="52" dirty="0">
                <a:solidFill>
                  <a:srgbClr val="44536A"/>
                </a:solidFill>
                <a:latin typeface="Arial"/>
                <a:cs typeface="Arial"/>
              </a:rPr>
              <a:t>Encargada </a:t>
            </a:r>
            <a:r>
              <a:rPr sz="2008" spc="74" dirty="0">
                <a:solidFill>
                  <a:srgbClr val="44536A"/>
                </a:solidFill>
                <a:latin typeface="Arial"/>
                <a:cs typeface="Arial"/>
              </a:rPr>
              <a:t>del </a:t>
            </a:r>
            <a:r>
              <a:rPr sz="2231" b="1" u="heavy" dirty="0">
                <a:solidFill>
                  <a:srgbClr val="AC1C43"/>
                </a:solidFill>
                <a:uFill>
                  <a:solidFill>
                    <a:srgbClr val="AC1C43"/>
                  </a:solidFill>
                </a:uFill>
                <a:latin typeface="Arial"/>
                <a:cs typeface="Arial"/>
              </a:rPr>
              <a:t>control</a:t>
            </a:r>
            <a:r>
              <a:rPr sz="2231" b="1" spc="-360" dirty="0">
                <a:solidFill>
                  <a:srgbClr val="AC1C43"/>
                </a:solidFill>
                <a:latin typeface="Arial"/>
                <a:cs typeface="Arial"/>
              </a:rPr>
              <a:t> </a:t>
            </a:r>
            <a:r>
              <a:rPr sz="2231" b="1" spc="26" dirty="0">
                <a:solidFill>
                  <a:srgbClr val="AC1C43"/>
                </a:solidFill>
                <a:latin typeface="Arial"/>
                <a:cs typeface="Arial"/>
              </a:rPr>
              <a:t>aduanero</a:t>
            </a:r>
            <a:endParaRPr sz="2231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7180" y="1422511"/>
            <a:ext cx="1265317" cy="696136"/>
          </a:xfrm>
          <a:prstGeom prst="rect">
            <a:avLst/>
          </a:prstGeom>
        </p:spPr>
        <p:txBody>
          <a:bodyPr vert="horz" wrap="square" lIns="0" tIns="9446" rIns="0" bIns="0" rtlCol="0">
            <a:spAutoFit/>
          </a:bodyPr>
          <a:lstStyle/>
          <a:p>
            <a:pPr marL="28339" marR="3779" indent="-19364">
              <a:spcBef>
                <a:spcPts val="74"/>
              </a:spcBef>
            </a:pPr>
            <a:r>
              <a:rPr sz="2231" b="1" spc="-33" dirty="0">
                <a:solidFill>
                  <a:srgbClr val="AC1C43"/>
                </a:solidFill>
                <a:latin typeface="Carlito"/>
                <a:cs typeface="Carlito"/>
              </a:rPr>
              <a:t>R</a:t>
            </a:r>
            <a:r>
              <a:rPr sz="2231" b="1" spc="-4" dirty="0">
                <a:solidFill>
                  <a:srgbClr val="AC1C43"/>
                </a:solidFill>
                <a:latin typeface="Carlito"/>
                <a:cs typeface="Carlito"/>
              </a:rPr>
              <a:t>ec</a:t>
            </a:r>
            <a:r>
              <a:rPr sz="2231" b="1" spc="-11" dirty="0">
                <a:solidFill>
                  <a:srgbClr val="AC1C43"/>
                </a:solidFill>
                <a:latin typeface="Carlito"/>
                <a:cs typeface="Carlito"/>
              </a:rPr>
              <a:t>a</a:t>
            </a:r>
            <a:r>
              <a:rPr sz="2231" b="1" dirty="0">
                <a:solidFill>
                  <a:srgbClr val="AC1C43"/>
                </a:solidFill>
                <a:latin typeface="Carlito"/>
                <a:cs typeface="Carlito"/>
              </a:rPr>
              <a:t>uda  </a:t>
            </a:r>
            <a:r>
              <a:rPr sz="2231" b="1" spc="-22" dirty="0">
                <a:solidFill>
                  <a:srgbClr val="2E5496"/>
                </a:solidFill>
                <a:latin typeface="Carlito"/>
                <a:cs typeface="Carlito"/>
              </a:rPr>
              <a:t>Tributos</a:t>
            </a:r>
            <a:endParaRPr sz="2231" dirty="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29027" y="2998375"/>
            <a:ext cx="2458413" cy="696136"/>
          </a:xfrm>
          <a:prstGeom prst="rect">
            <a:avLst/>
          </a:prstGeom>
        </p:spPr>
        <p:txBody>
          <a:bodyPr vert="horz" wrap="square" lIns="0" tIns="9446" rIns="0" bIns="0" rtlCol="0">
            <a:spAutoFit/>
          </a:bodyPr>
          <a:lstStyle/>
          <a:p>
            <a:pPr marL="9446" marR="3779" indent="503013">
              <a:spcBef>
                <a:spcPts val="74"/>
              </a:spcBef>
            </a:pPr>
            <a:r>
              <a:rPr sz="2231" b="1" spc="-15" dirty="0">
                <a:solidFill>
                  <a:srgbClr val="AC1C43"/>
                </a:solidFill>
                <a:latin typeface="Carlito"/>
                <a:cs typeface="Carlito"/>
              </a:rPr>
              <a:t>Facilita </a:t>
            </a:r>
            <a:r>
              <a:rPr sz="2231" b="1" spc="-4" dirty="0">
                <a:solidFill>
                  <a:srgbClr val="2E5496"/>
                </a:solidFill>
                <a:latin typeface="Carlito"/>
                <a:cs typeface="Carlito"/>
              </a:rPr>
              <a:t>el  </a:t>
            </a:r>
            <a:r>
              <a:rPr sz="2231" b="1" spc="-11" dirty="0">
                <a:solidFill>
                  <a:srgbClr val="2E5496"/>
                </a:solidFill>
                <a:latin typeface="Carlito"/>
                <a:cs typeface="Carlito"/>
              </a:rPr>
              <a:t>Comercio</a:t>
            </a:r>
            <a:r>
              <a:rPr sz="2231" b="1" spc="-33" dirty="0">
                <a:solidFill>
                  <a:srgbClr val="2E5496"/>
                </a:solidFill>
                <a:latin typeface="Carlito"/>
                <a:cs typeface="Carlito"/>
              </a:rPr>
              <a:t> </a:t>
            </a:r>
            <a:r>
              <a:rPr sz="2231" b="1" spc="-7" dirty="0">
                <a:solidFill>
                  <a:srgbClr val="2E5496"/>
                </a:solidFill>
                <a:latin typeface="Carlito"/>
                <a:cs typeface="Carlito"/>
              </a:rPr>
              <a:t>Exterior</a:t>
            </a:r>
            <a:endParaRPr sz="2231" dirty="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69558" y="1227932"/>
            <a:ext cx="1651945" cy="696136"/>
          </a:xfrm>
          <a:prstGeom prst="rect">
            <a:avLst/>
          </a:prstGeom>
        </p:spPr>
        <p:txBody>
          <a:bodyPr vert="horz" wrap="square" lIns="0" tIns="9446" rIns="0" bIns="0" rtlCol="0">
            <a:spAutoFit/>
          </a:bodyPr>
          <a:lstStyle/>
          <a:p>
            <a:pPr marL="183730" marR="3779" indent="-174756">
              <a:spcBef>
                <a:spcPts val="74"/>
              </a:spcBef>
            </a:pPr>
            <a:r>
              <a:rPr sz="2231" b="1" spc="-15" dirty="0">
                <a:solidFill>
                  <a:srgbClr val="AC1C43"/>
                </a:solidFill>
                <a:latin typeface="Carlito"/>
                <a:cs typeface="Carlito"/>
              </a:rPr>
              <a:t>Protege </a:t>
            </a:r>
            <a:r>
              <a:rPr sz="2231" b="1" dirty="0">
                <a:solidFill>
                  <a:srgbClr val="2E5496"/>
                </a:solidFill>
                <a:latin typeface="Carlito"/>
                <a:cs typeface="Carlito"/>
              </a:rPr>
              <a:t>a</a:t>
            </a:r>
            <a:r>
              <a:rPr sz="2231" b="1" spc="-56" dirty="0">
                <a:solidFill>
                  <a:srgbClr val="2E5496"/>
                </a:solidFill>
                <a:latin typeface="Carlito"/>
                <a:cs typeface="Carlito"/>
              </a:rPr>
              <a:t> </a:t>
            </a:r>
            <a:r>
              <a:rPr sz="2231" b="1" spc="-4" dirty="0">
                <a:solidFill>
                  <a:srgbClr val="2E5496"/>
                </a:solidFill>
                <a:latin typeface="Carlito"/>
                <a:cs typeface="Carlito"/>
              </a:rPr>
              <a:t>la  sociedad</a:t>
            </a:r>
            <a:endParaRPr sz="2231" dirty="0">
              <a:latin typeface="Carlito"/>
              <a:cs typeface="Carlito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91731" y="2154170"/>
            <a:ext cx="7282576" cy="792299"/>
            <a:chOff x="1161288" y="3945635"/>
            <a:chExt cx="9791699" cy="1065276"/>
          </a:xfrm>
        </p:grpSpPr>
        <p:sp>
          <p:nvSpPr>
            <p:cNvPr id="25" name="object 25"/>
            <p:cNvSpPr/>
            <p:nvPr/>
          </p:nvSpPr>
          <p:spPr>
            <a:xfrm>
              <a:off x="1161288" y="3945635"/>
              <a:ext cx="938784" cy="9204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39"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571744" y="4293107"/>
              <a:ext cx="1170431" cy="7178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39"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140695" y="3986783"/>
              <a:ext cx="812292" cy="86410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39" dirty="0"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209772" y="466141"/>
            <a:ext cx="7629427" cy="439948"/>
          </a:xfrm>
          <a:prstGeom prst="rect">
            <a:avLst/>
          </a:prstGeom>
        </p:spPr>
        <p:txBody>
          <a:bodyPr vert="horz" wrap="square" lIns="0" tIns="8973" rIns="0" bIns="0" rtlCol="0" anchor="t">
            <a:spAutoFit/>
          </a:bodyPr>
          <a:lstStyle/>
          <a:p>
            <a:pPr marL="9446">
              <a:lnSpc>
                <a:spcPct val="100000"/>
              </a:lnSpc>
              <a:spcBef>
                <a:spcPts val="71"/>
              </a:spcBef>
              <a:tabLst>
                <a:tab pos="4048195" algn="l"/>
              </a:tabLst>
            </a:pPr>
            <a:r>
              <a:rPr spc="-4" dirty="0"/>
              <a:t>La </a:t>
            </a:r>
            <a:r>
              <a:rPr spc="-7" dirty="0"/>
              <a:t>Sunat </a:t>
            </a:r>
            <a:r>
              <a:rPr spc="-4" dirty="0"/>
              <a:t>y su </a:t>
            </a:r>
            <a:r>
              <a:rPr spc="-7" dirty="0"/>
              <a:t>rol</a:t>
            </a:r>
            <a:r>
              <a:rPr spc="48" dirty="0"/>
              <a:t> </a:t>
            </a:r>
            <a:r>
              <a:rPr spc="-4" dirty="0"/>
              <a:t>en</a:t>
            </a:r>
            <a:r>
              <a:rPr spc="11" dirty="0"/>
              <a:t> </a:t>
            </a:r>
            <a:r>
              <a:rPr spc="-4" dirty="0"/>
              <a:t>el	ámbito</a:t>
            </a:r>
            <a:r>
              <a:rPr spc="-26" dirty="0"/>
              <a:t> </a:t>
            </a:r>
            <a:r>
              <a:rPr spc="-4" dirty="0"/>
              <a:t>aduanero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E06ED5D-7594-4F4A-A1F7-D86B346676DB}"/>
              </a:ext>
            </a:extLst>
          </p:cNvPr>
          <p:cNvSpPr/>
          <p:nvPr/>
        </p:nvSpPr>
        <p:spPr>
          <a:xfrm>
            <a:off x="8177481" y="23343"/>
            <a:ext cx="956557" cy="4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39"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BBC8F7CF-3979-436D-A8CC-867A941E8CAD}"/>
              </a:ext>
            </a:extLst>
          </p:cNvPr>
          <p:cNvSpPr txBox="1"/>
          <p:nvPr/>
        </p:nvSpPr>
        <p:spPr>
          <a:xfrm>
            <a:off x="304145" y="2946469"/>
            <a:ext cx="3162394" cy="1217769"/>
          </a:xfrm>
          <a:prstGeom prst="rect">
            <a:avLst/>
          </a:prstGeom>
          <a:ln w="12192">
            <a:solidFill>
              <a:srgbClr val="5B9BD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83990" indent="-255521">
              <a:lnSpc>
                <a:spcPts val="2190"/>
              </a:lnSpc>
              <a:buClr>
                <a:srgbClr val="C00000"/>
              </a:buClr>
              <a:buFont typeface="Wingdings"/>
              <a:buChar char=""/>
              <a:tabLst>
                <a:tab pos="384463" algn="l"/>
              </a:tabLst>
            </a:pPr>
            <a:r>
              <a:rPr sz="1339" u="heavy" spc="26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Arial"/>
                <a:cs typeface="Arial"/>
              </a:rPr>
              <a:t>Principales </a:t>
            </a:r>
            <a:r>
              <a:rPr sz="1339" u="heavy" spc="93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Arial"/>
                <a:cs typeface="Arial"/>
              </a:rPr>
              <a:t>tributos </a:t>
            </a:r>
            <a:r>
              <a:rPr sz="1339" u="heavy" spc="63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Arial"/>
                <a:cs typeface="Arial"/>
              </a:rPr>
              <a:t>de</a:t>
            </a:r>
            <a:r>
              <a:rPr sz="1339" u="heavy" spc="-238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Arial"/>
                <a:cs typeface="Arial"/>
              </a:rPr>
              <a:t> </a:t>
            </a:r>
            <a:r>
              <a:rPr sz="1339" u="heavy" spc="85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Arial"/>
                <a:cs typeface="Arial"/>
              </a:rPr>
              <a:t>Importación</a:t>
            </a:r>
            <a:endParaRPr sz="1339" dirty="0">
              <a:latin typeface="Arial"/>
              <a:cs typeface="Arial"/>
            </a:endParaRPr>
          </a:p>
          <a:p>
            <a:pPr marL="469007">
              <a:spcBef>
                <a:spcPts val="60"/>
              </a:spcBef>
            </a:pPr>
            <a:r>
              <a:rPr sz="1041" dirty="0">
                <a:solidFill>
                  <a:srgbClr val="C00000"/>
                </a:solidFill>
                <a:latin typeface="Arial"/>
                <a:cs typeface="Arial"/>
              </a:rPr>
              <a:t>•</a:t>
            </a:r>
            <a:r>
              <a:rPr lang="es-ES" sz="1041" dirty="0">
                <a:solidFill>
                  <a:srgbClr val="C00000"/>
                </a:solidFill>
                <a:latin typeface="Arial"/>
                <a:cs typeface="Arial"/>
              </a:rPr>
              <a:t>      </a:t>
            </a:r>
            <a:r>
              <a:rPr lang="es-PE" sz="1041" spc="115" dirty="0">
                <a:solidFill>
                  <a:srgbClr val="44536A"/>
                </a:solidFill>
                <a:latin typeface="Arial"/>
                <a:cs typeface="Arial"/>
              </a:rPr>
              <a:t>Ad</a:t>
            </a:r>
            <a:r>
              <a:rPr lang="es-PE" sz="1041" spc="-60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PE" sz="1041" i="1" spc="78" dirty="0">
                <a:solidFill>
                  <a:srgbClr val="44536A"/>
                </a:solidFill>
                <a:latin typeface="Arial"/>
                <a:cs typeface="Arial"/>
              </a:rPr>
              <a:t>–</a:t>
            </a:r>
            <a:r>
              <a:rPr lang="es-PE" sz="1041" i="1" spc="-41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PE" sz="1041" spc="48" dirty="0">
                <a:solidFill>
                  <a:srgbClr val="44536A"/>
                </a:solidFill>
                <a:latin typeface="Arial"/>
                <a:cs typeface="Arial"/>
              </a:rPr>
              <a:t>Valorem:</a:t>
            </a:r>
            <a:r>
              <a:rPr lang="es-PE" sz="1041" spc="-67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PE" sz="1041" spc="-4" dirty="0">
                <a:solidFill>
                  <a:srgbClr val="44536A"/>
                </a:solidFill>
                <a:latin typeface="Arial"/>
                <a:cs typeface="Arial"/>
              </a:rPr>
              <a:t>0%,</a:t>
            </a:r>
            <a:r>
              <a:rPr lang="es-PE" sz="1041" spc="-56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PE" sz="1041" spc="-4" dirty="0">
                <a:solidFill>
                  <a:srgbClr val="585858"/>
                </a:solidFill>
                <a:latin typeface="Arial"/>
                <a:cs typeface="Arial"/>
              </a:rPr>
              <a:t>4%</a:t>
            </a:r>
            <a:r>
              <a:rPr lang="es-PE" sz="1041" spc="-4" dirty="0">
                <a:solidFill>
                  <a:srgbClr val="44536A"/>
                </a:solidFill>
                <a:latin typeface="Arial"/>
                <a:cs typeface="Arial"/>
              </a:rPr>
              <a:t>,</a:t>
            </a:r>
            <a:r>
              <a:rPr lang="es-PE" sz="1041" spc="-56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PE" sz="1041" spc="11" dirty="0">
                <a:solidFill>
                  <a:srgbClr val="44536A"/>
                </a:solidFill>
                <a:latin typeface="Arial"/>
                <a:cs typeface="Arial"/>
              </a:rPr>
              <a:t>6%</a:t>
            </a:r>
            <a:r>
              <a:rPr lang="es-PE" sz="1041" spc="-56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PE" sz="1041" spc="60" dirty="0">
                <a:solidFill>
                  <a:srgbClr val="44536A"/>
                </a:solidFill>
                <a:latin typeface="Arial"/>
                <a:cs typeface="Arial"/>
              </a:rPr>
              <a:t>y</a:t>
            </a:r>
            <a:r>
              <a:rPr lang="es-PE" sz="1041" spc="-45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lang="es-PE" sz="1041" spc="33" dirty="0">
                <a:solidFill>
                  <a:srgbClr val="44536A"/>
                </a:solidFill>
                <a:latin typeface="Arial"/>
                <a:cs typeface="Arial"/>
              </a:rPr>
              <a:t>11%</a:t>
            </a:r>
            <a:endParaRPr lang="es-PE" sz="1041" dirty="0">
              <a:latin typeface="Arial"/>
              <a:cs typeface="Arial"/>
            </a:endParaRPr>
          </a:p>
          <a:p>
            <a:pPr marL="724056" lvl="1" indent="-255521">
              <a:spcBef>
                <a:spcPts val="45"/>
              </a:spcBef>
              <a:buClr>
                <a:srgbClr val="C00000"/>
              </a:buClr>
              <a:buChar char="•"/>
              <a:tabLst>
                <a:tab pos="724056" algn="l"/>
                <a:tab pos="724528" algn="l"/>
              </a:tabLst>
            </a:pPr>
            <a:r>
              <a:rPr sz="1041" spc="22" dirty="0">
                <a:solidFill>
                  <a:srgbClr val="44536A"/>
                </a:solidFill>
                <a:latin typeface="Arial"/>
                <a:cs typeface="Arial"/>
              </a:rPr>
              <a:t>IGV </a:t>
            </a:r>
            <a:r>
              <a:rPr sz="1041" spc="11" dirty="0">
                <a:solidFill>
                  <a:srgbClr val="44536A"/>
                </a:solidFill>
                <a:latin typeface="Arial"/>
                <a:cs typeface="Arial"/>
              </a:rPr>
              <a:t>(e </a:t>
            </a:r>
            <a:r>
              <a:rPr sz="1041" spc="-7" dirty="0">
                <a:solidFill>
                  <a:srgbClr val="44536A"/>
                </a:solidFill>
                <a:latin typeface="Arial"/>
                <a:cs typeface="Arial"/>
              </a:rPr>
              <a:t>IPM): </a:t>
            </a:r>
            <a:r>
              <a:rPr sz="1041" spc="78" dirty="0">
                <a:solidFill>
                  <a:srgbClr val="44536A"/>
                </a:solidFill>
                <a:latin typeface="Arial"/>
                <a:cs typeface="Arial"/>
              </a:rPr>
              <a:t>16</a:t>
            </a:r>
            <a:r>
              <a:rPr sz="1041" spc="-279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041" spc="-56" dirty="0">
                <a:solidFill>
                  <a:srgbClr val="44536A"/>
                </a:solidFill>
                <a:latin typeface="Arial"/>
                <a:cs typeface="Arial"/>
              </a:rPr>
              <a:t>% </a:t>
            </a:r>
            <a:r>
              <a:rPr sz="1041" spc="37" dirty="0">
                <a:solidFill>
                  <a:srgbClr val="44536A"/>
                </a:solidFill>
                <a:latin typeface="Arial"/>
                <a:cs typeface="Arial"/>
              </a:rPr>
              <a:t>+ </a:t>
            </a:r>
            <a:r>
              <a:rPr sz="1041" spc="11" dirty="0">
                <a:solidFill>
                  <a:srgbClr val="44536A"/>
                </a:solidFill>
                <a:latin typeface="Arial"/>
                <a:cs typeface="Arial"/>
              </a:rPr>
              <a:t>2%</a:t>
            </a:r>
            <a:endParaRPr sz="1041" dirty="0">
              <a:latin typeface="Arial"/>
              <a:cs typeface="Arial"/>
            </a:endParaRPr>
          </a:p>
          <a:p>
            <a:pPr marL="724056" lvl="1" indent="-255521">
              <a:spcBef>
                <a:spcPts val="45"/>
              </a:spcBef>
              <a:buClr>
                <a:srgbClr val="C00000"/>
              </a:buClr>
              <a:buChar char="•"/>
              <a:tabLst>
                <a:tab pos="724056" algn="l"/>
                <a:tab pos="724528" algn="l"/>
              </a:tabLst>
            </a:pPr>
            <a:r>
              <a:rPr sz="1041" spc="-85" dirty="0">
                <a:solidFill>
                  <a:srgbClr val="44536A"/>
                </a:solidFill>
                <a:latin typeface="Arial"/>
                <a:cs typeface="Arial"/>
              </a:rPr>
              <a:t>ISC: </a:t>
            </a:r>
            <a:r>
              <a:rPr sz="1041" spc="-4" dirty="0">
                <a:solidFill>
                  <a:srgbClr val="44536A"/>
                </a:solidFill>
                <a:latin typeface="Arial"/>
                <a:cs typeface="Arial"/>
              </a:rPr>
              <a:t>tasas</a:t>
            </a:r>
            <a:r>
              <a:rPr sz="1041" spc="-19" dirty="0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1041" spc="33" dirty="0">
                <a:solidFill>
                  <a:srgbClr val="44536A"/>
                </a:solidFill>
                <a:latin typeface="Arial"/>
                <a:cs typeface="Arial"/>
              </a:rPr>
              <a:t>variables</a:t>
            </a:r>
            <a:endParaRPr sz="1041" dirty="0">
              <a:latin typeface="Arial"/>
              <a:cs typeface="Arial"/>
            </a:endParaRPr>
          </a:p>
          <a:p>
            <a:pPr marL="724056" lvl="1" indent="-255521">
              <a:spcBef>
                <a:spcPts val="45"/>
              </a:spcBef>
              <a:buClr>
                <a:srgbClr val="C00000"/>
              </a:buClr>
              <a:buChar char="•"/>
              <a:tabLst>
                <a:tab pos="724056" algn="l"/>
                <a:tab pos="724528" algn="l"/>
              </a:tabLst>
            </a:pPr>
            <a:r>
              <a:rPr sz="1041" spc="56" dirty="0">
                <a:solidFill>
                  <a:srgbClr val="44536A"/>
                </a:solidFill>
                <a:latin typeface="Arial"/>
                <a:cs typeface="Arial"/>
              </a:rPr>
              <a:t>Otros</a:t>
            </a:r>
            <a:endParaRPr sz="1041" dirty="0">
              <a:latin typeface="Arial"/>
              <a:cs typeface="Arial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F21C7D4B-A9F4-48DE-8E59-9B18D696E771}"/>
              </a:ext>
            </a:extLst>
          </p:cNvPr>
          <p:cNvSpPr txBox="1"/>
          <p:nvPr/>
        </p:nvSpPr>
        <p:spPr>
          <a:xfrm>
            <a:off x="345030" y="4240432"/>
            <a:ext cx="5842410" cy="221868"/>
          </a:xfrm>
          <a:prstGeom prst="rect">
            <a:avLst/>
          </a:prstGeom>
        </p:spPr>
        <p:txBody>
          <a:bodyPr vert="horz" wrap="square" lIns="0" tIns="32587" rIns="0" bIns="0" rtlCol="0">
            <a:spAutoFit/>
          </a:bodyPr>
          <a:lstStyle/>
          <a:p>
            <a:pPr marL="199553" marR="144528" indent="11808">
              <a:lnSpc>
                <a:spcPts val="1607"/>
              </a:lnSpc>
              <a:spcBef>
                <a:spcPts val="257"/>
              </a:spcBef>
            </a:pPr>
            <a:r>
              <a:rPr sz="1190" b="1" i="1" spc="-4" dirty="0">
                <a:solidFill>
                  <a:srgbClr val="1F3863"/>
                </a:solidFill>
                <a:latin typeface="Trebuchet MS"/>
                <a:cs typeface="Trebuchet MS"/>
              </a:rPr>
              <a:t>La </a:t>
            </a:r>
            <a:r>
              <a:rPr sz="1190" b="1" i="1" u="heavy" spc="-4" dirty="0">
                <a:solidFill>
                  <a:srgbClr val="1F3863"/>
                </a:solidFill>
                <a:uFill>
                  <a:solidFill>
                    <a:srgbClr val="1F3863"/>
                  </a:solidFill>
                </a:uFill>
                <a:latin typeface="Trebuchet MS"/>
                <a:cs typeface="Trebuchet MS"/>
              </a:rPr>
              <a:t>base de cálculo</a:t>
            </a:r>
            <a:r>
              <a:rPr sz="1190" b="1" i="1" spc="-4" dirty="0">
                <a:solidFill>
                  <a:srgbClr val="1F3863"/>
                </a:solidFill>
                <a:latin typeface="Trebuchet MS"/>
                <a:cs typeface="Trebuchet MS"/>
              </a:rPr>
              <a:t> de los tributos  </a:t>
            </a:r>
            <a:r>
              <a:rPr sz="1190" b="1" i="1" dirty="0">
                <a:solidFill>
                  <a:srgbClr val="1F3863"/>
                </a:solidFill>
                <a:latin typeface="Trebuchet MS"/>
                <a:cs typeface="Trebuchet MS"/>
              </a:rPr>
              <a:t>es el</a:t>
            </a:r>
            <a:r>
              <a:rPr lang="es-ES" sz="1190" b="1" i="1" dirty="0">
                <a:solidFill>
                  <a:srgbClr val="1F3863"/>
                </a:solidFill>
                <a:latin typeface="Trebuchet MS"/>
                <a:cs typeface="Trebuchet MS"/>
              </a:rPr>
              <a:t> </a:t>
            </a:r>
            <a:r>
              <a:rPr sz="1190" b="1" i="1" spc="-4" dirty="0">
                <a:solidFill>
                  <a:srgbClr val="1F3863"/>
                </a:solidFill>
                <a:latin typeface="Trebuchet MS"/>
                <a:cs typeface="Trebuchet MS"/>
              </a:rPr>
              <a:t>valor</a:t>
            </a:r>
            <a:r>
              <a:rPr sz="1190" b="1" i="1" spc="-48" dirty="0">
                <a:solidFill>
                  <a:srgbClr val="1F3863"/>
                </a:solidFill>
                <a:latin typeface="Trebuchet MS"/>
                <a:cs typeface="Trebuchet MS"/>
              </a:rPr>
              <a:t> </a:t>
            </a:r>
            <a:r>
              <a:rPr sz="1190" b="1" i="1" spc="-56" dirty="0">
                <a:solidFill>
                  <a:srgbClr val="1F3863"/>
                </a:solidFill>
                <a:latin typeface="Trebuchet MS"/>
                <a:cs typeface="Trebuchet MS"/>
              </a:rPr>
              <a:t>CIF</a:t>
            </a:r>
            <a:r>
              <a:rPr lang="es-ES" sz="1190" b="1" i="1" spc="-56" dirty="0">
                <a:solidFill>
                  <a:srgbClr val="1F3863"/>
                </a:solidFill>
                <a:latin typeface="Trebuchet MS"/>
                <a:cs typeface="Trebuchet MS"/>
              </a:rPr>
              <a:t>(</a:t>
            </a:r>
            <a:r>
              <a:rPr lang="es-ES" sz="1190" b="1" i="1" spc="-56" dirty="0" err="1">
                <a:solidFill>
                  <a:srgbClr val="1F3863"/>
                </a:solidFill>
                <a:latin typeface="Trebuchet MS"/>
                <a:cs typeface="Trebuchet MS"/>
              </a:rPr>
              <a:t>costo+seguro+flete</a:t>
            </a:r>
            <a:r>
              <a:rPr lang="es-ES" sz="1190" b="1" i="1" spc="-56" dirty="0">
                <a:solidFill>
                  <a:srgbClr val="1F3863"/>
                </a:solidFill>
                <a:latin typeface="Trebuchet MS"/>
                <a:cs typeface="Trebuchet MS"/>
              </a:rPr>
              <a:t>) </a:t>
            </a:r>
            <a:r>
              <a:rPr sz="1190" b="1" i="1" spc="-56" dirty="0">
                <a:solidFill>
                  <a:srgbClr val="1F3863"/>
                </a:solidFill>
                <a:latin typeface="Trebuchet MS"/>
                <a:cs typeface="Trebuchet MS"/>
              </a:rPr>
              <a:t>.</a:t>
            </a:r>
            <a:endParaRPr sz="1190" dirty="0">
              <a:latin typeface="Trebuchet MS"/>
              <a:cs typeface="Trebuchet MS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3B33F86B-D907-4BA9-9ADB-3577AA236359}"/>
              </a:ext>
            </a:extLst>
          </p:cNvPr>
          <p:cNvSpPr txBox="1"/>
          <p:nvPr/>
        </p:nvSpPr>
        <p:spPr>
          <a:xfrm>
            <a:off x="6571943" y="2998375"/>
            <a:ext cx="2458413" cy="1268153"/>
          </a:xfrm>
          <a:prstGeom prst="rect">
            <a:avLst/>
          </a:prstGeom>
        </p:spPr>
        <p:txBody>
          <a:bodyPr vert="horz" wrap="square" lIns="0" tIns="9446" rIns="0" bIns="0" rtlCol="0">
            <a:spAutoFit/>
          </a:bodyPr>
          <a:lstStyle/>
          <a:p>
            <a:pPr marL="9446">
              <a:spcBef>
                <a:spcPts val="74"/>
              </a:spcBef>
            </a:pPr>
            <a:r>
              <a:rPr sz="1041" b="1" spc="-7" dirty="0">
                <a:solidFill>
                  <a:srgbClr val="44536A"/>
                </a:solidFill>
                <a:latin typeface="Carlito"/>
                <a:cs typeface="Carlito"/>
              </a:rPr>
              <a:t>Control </a:t>
            </a:r>
            <a:r>
              <a:rPr sz="1041" b="1" spc="-4" dirty="0">
                <a:solidFill>
                  <a:srgbClr val="44536A"/>
                </a:solidFill>
                <a:latin typeface="Carlito"/>
                <a:cs typeface="Carlito"/>
              </a:rPr>
              <a:t>en el </a:t>
            </a:r>
            <a:r>
              <a:rPr sz="1041" b="1" u="heavy" spc="-7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rlito"/>
                <a:cs typeface="Carlito"/>
              </a:rPr>
              <a:t>ingreso</a:t>
            </a:r>
            <a:r>
              <a:rPr sz="1041" b="1" spc="-7" dirty="0">
                <a:solidFill>
                  <a:srgbClr val="44536A"/>
                </a:solidFill>
                <a:latin typeface="Carlito"/>
                <a:cs typeface="Carlito"/>
              </a:rPr>
              <a:t> </a:t>
            </a:r>
            <a:r>
              <a:rPr sz="1041" b="1" dirty="0">
                <a:solidFill>
                  <a:srgbClr val="44536A"/>
                </a:solidFill>
                <a:latin typeface="Carlito"/>
                <a:cs typeface="Carlito"/>
              </a:rPr>
              <a:t>o </a:t>
            </a:r>
            <a:r>
              <a:rPr sz="1041" b="1" u="heavy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rlito"/>
                <a:cs typeface="Carlito"/>
              </a:rPr>
              <a:t>salida</a:t>
            </a:r>
            <a:r>
              <a:rPr sz="1041" b="1" spc="-4" dirty="0">
                <a:solidFill>
                  <a:srgbClr val="44536A"/>
                </a:solidFill>
                <a:latin typeface="Carlito"/>
                <a:cs typeface="Carlito"/>
              </a:rPr>
              <a:t> de:</a:t>
            </a:r>
            <a:endParaRPr sz="1041" dirty="0">
              <a:latin typeface="Carlito"/>
              <a:cs typeface="Carlito"/>
            </a:endParaRPr>
          </a:p>
          <a:p>
            <a:pPr>
              <a:spcBef>
                <a:spcPts val="37"/>
              </a:spcBef>
            </a:pPr>
            <a:endParaRPr sz="893" dirty="0">
              <a:latin typeface="Carlito"/>
              <a:cs typeface="Carlito"/>
            </a:endParaRPr>
          </a:p>
          <a:p>
            <a:pPr marL="274886" indent="-255521">
              <a:buClr>
                <a:srgbClr val="C00000"/>
              </a:buClr>
              <a:buFont typeface="Courier New"/>
              <a:buChar char="o"/>
              <a:tabLst>
                <a:tab pos="275358" algn="l"/>
              </a:tabLst>
            </a:pPr>
            <a:r>
              <a:rPr sz="1041" b="1" u="heavy" spc="-22" dirty="0">
                <a:solidFill>
                  <a:srgbClr val="AC1C43"/>
                </a:solidFill>
                <a:uFill>
                  <a:solidFill>
                    <a:srgbClr val="AC1C43"/>
                  </a:solidFill>
                </a:uFill>
                <a:latin typeface="Arial"/>
                <a:cs typeface="Arial"/>
              </a:rPr>
              <a:t>MERCANCIA</a:t>
            </a:r>
            <a:r>
              <a:rPr sz="1041" b="1" u="heavy" spc="-78" dirty="0">
                <a:solidFill>
                  <a:srgbClr val="AC1C43"/>
                </a:solidFill>
                <a:uFill>
                  <a:solidFill>
                    <a:srgbClr val="AC1C43"/>
                  </a:solidFill>
                </a:uFill>
                <a:latin typeface="Arial"/>
                <a:cs typeface="Arial"/>
              </a:rPr>
              <a:t> </a:t>
            </a:r>
            <a:r>
              <a:rPr sz="1041" b="1" u="heavy" spc="-22" dirty="0">
                <a:solidFill>
                  <a:srgbClr val="AC1C43"/>
                </a:solidFill>
                <a:uFill>
                  <a:solidFill>
                    <a:srgbClr val="AC1C43"/>
                  </a:solidFill>
                </a:uFill>
                <a:latin typeface="Arial"/>
                <a:cs typeface="Arial"/>
              </a:rPr>
              <a:t>PROHIBIDA</a:t>
            </a:r>
            <a:endParaRPr lang="es-ES" sz="1041" b="1" u="heavy" spc="-22" dirty="0">
              <a:solidFill>
                <a:srgbClr val="AC1C43"/>
              </a:solidFill>
              <a:uFill>
                <a:solidFill>
                  <a:srgbClr val="AC1C43"/>
                </a:solidFill>
              </a:uFill>
              <a:latin typeface="Arial"/>
              <a:cs typeface="Arial"/>
            </a:endParaRPr>
          </a:p>
          <a:p>
            <a:pPr marL="19365">
              <a:buClr>
                <a:srgbClr val="C00000"/>
              </a:buClr>
              <a:tabLst>
                <a:tab pos="275358" algn="l"/>
              </a:tabLst>
            </a:pPr>
            <a:endParaRPr lang="es-ES" sz="1041" b="1" u="heavy" spc="-22" dirty="0">
              <a:solidFill>
                <a:srgbClr val="AC1C43"/>
              </a:solidFill>
              <a:uFill>
                <a:solidFill>
                  <a:srgbClr val="AC1C43"/>
                </a:solidFill>
              </a:uFill>
              <a:latin typeface="Arial"/>
              <a:cs typeface="Arial"/>
            </a:endParaRPr>
          </a:p>
          <a:p>
            <a:pPr marL="274886" indent="-255521">
              <a:buClr>
                <a:srgbClr val="C00000"/>
              </a:buClr>
              <a:buFont typeface="Courier New"/>
              <a:buChar char="o"/>
              <a:tabLst>
                <a:tab pos="275358" algn="l"/>
              </a:tabLst>
            </a:pPr>
            <a:r>
              <a:rPr lang="es-ES" sz="1041" b="1" u="heavy" spc="-19" dirty="0">
                <a:solidFill>
                  <a:srgbClr val="AC1C43"/>
                </a:solidFill>
                <a:uFill>
                  <a:solidFill>
                    <a:srgbClr val="AC1C43"/>
                  </a:solidFill>
                </a:uFill>
                <a:latin typeface="Arial"/>
                <a:cs typeface="Arial"/>
              </a:rPr>
              <a:t>MERCANCIA </a:t>
            </a:r>
            <a:r>
              <a:rPr lang="es-ES" sz="1041" b="1" u="heavy" spc="-52" dirty="0">
                <a:solidFill>
                  <a:srgbClr val="AC1C43"/>
                </a:solidFill>
                <a:uFill>
                  <a:solidFill>
                    <a:srgbClr val="AC1C43"/>
                  </a:solidFill>
                </a:uFill>
                <a:latin typeface="Arial"/>
                <a:cs typeface="Arial"/>
              </a:rPr>
              <a:t>RESTRINGIDA</a:t>
            </a:r>
            <a:r>
              <a:rPr lang="es-ES" sz="1041" b="1" spc="-52" dirty="0">
                <a:solidFill>
                  <a:srgbClr val="AC1C43"/>
                </a:solidFill>
                <a:latin typeface="Arial"/>
                <a:cs typeface="Arial"/>
              </a:rPr>
              <a:t>.- </a:t>
            </a:r>
            <a:r>
              <a:rPr lang="es-ES" sz="1041" b="1" spc="-7" dirty="0">
                <a:solidFill>
                  <a:srgbClr val="44536A"/>
                </a:solidFill>
                <a:latin typeface="Arial"/>
                <a:cs typeface="Arial"/>
              </a:rPr>
              <a:t>Requieren</a:t>
            </a:r>
            <a:r>
              <a:rPr lang="es-ES" sz="1041" b="1" spc="-197" dirty="0">
                <a:solidFill>
                  <a:srgbClr val="AC1C43"/>
                </a:solidFill>
                <a:latin typeface="Arial"/>
                <a:cs typeface="Arial"/>
              </a:rPr>
              <a:t> </a:t>
            </a:r>
            <a:r>
              <a:rPr lang="es-ES" sz="1041" b="1" u="heavy" dirty="0">
                <a:solidFill>
                  <a:srgbClr val="AC1C43"/>
                </a:solidFill>
                <a:uFill>
                  <a:solidFill>
                    <a:srgbClr val="AC1C43"/>
                  </a:solidFill>
                </a:uFill>
                <a:latin typeface="Arial"/>
                <a:cs typeface="Arial"/>
              </a:rPr>
              <a:t>autorización</a:t>
            </a:r>
            <a:r>
              <a:rPr lang="es-ES" sz="1041" b="1" spc="-56" dirty="0">
                <a:solidFill>
                  <a:srgbClr val="AC1C43"/>
                </a:solidFill>
                <a:latin typeface="Arial"/>
                <a:cs typeface="Arial"/>
              </a:rPr>
              <a:t> </a:t>
            </a:r>
            <a:r>
              <a:rPr lang="es-ES" sz="1041" b="1" dirty="0">
                <a:solidFill>
                  <a:srgbClr val="44536A"/>
                </a:solidFill>
                <a:latin typeface="Arial"/>
                <a:cs typeface="Arial"/>
              </a:rPr>
              <a:t>entidad(es)	</a:t>
            </a:r>
            <a:r>
              <a:rPr lang="es-ES" sz="1041" b="1" spc="-7" dirty="0">
                <a:solidFill>
                  <a:srgbClr val="44536A"/>
                </a:solidFill>
                <a:latin typeface="Arial"/>
                <a:cs typeface="Arial"/>
              </a:rPr>
              <a:t>competente(s).</a:t>
            </a:r>
            <a:endParaRPr lang="es-PE" sz="1041" dirty="0"/>
          </a:p>
          <a:p>
            <a:pPr marL="274886" indent="-255521">
              <a:buClr>
                <a:srgbClr val="C00000"/>
              </a:buClr>
              <a:buFont typeface="Courier New"/>
              <a:buChar char="o"/>
              <a:tabLst>
                <a:tab pos="275358" algn="l"/>
              </a:tabLst>
            </a:pPr>
            <a:endParaRPr sz="1041" dirty="0">
              <a:latin typeface="Arial"/>
              <a:cs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63FE887-7F21-D477-BA06-63DB935CBBFF}"/>
              </a:ext>
            </a:extLst>
          </p:cNvPr>
          <p:cNvSpPr/>
          <p:nvPr/>
        </p:nvSpPr>
        <p:spPr>
          <a:xfrm>
            <a:off x="3579014" y="3694511"/>
            <a:ext cx="2458413" cy="4218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Canales de Control</a:t>
            </a:r>
            <a:r>
              <a:rPr lang="es-ES" sz="1400"/>
              <a:t>: Verde, </a:t>
            </a:r>
            <a:r>
              <a:rPr lang="es-ES" sz="1400" dirty="0"/>
              <a:t>Naranja y Rojo</a:t>
            </a:r>
            <a:endParaRPr lang="es-PE" sz="14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DEFAULT THEME" val="EHu6vDFr"/>
  <p:tag name="ARTICULATE_SLIDE_COUNT" val="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Personalizado 22">
      <a:dk1>
        <a:srgbClr val="000A14"/>
      </a:dk1>
      <a:lt1>
        <a:sysClr val="window" lastClr="FFFFFF"/>
      </a:lt1>
      <a:dk2>
        <a:srgbClr val="00458C"/>
      </a:dk2>
      <a:lt2>
        <a:srgbClr val="E7E6E6"/>
      </a:lt2>
      <a:accent1>
        <a:srgbClr val="005EB8"/>
      </a:accent1>
      <a:accent2>
        <a:srgbClr val="A50034"/>
      </a:accent2>
      <a:accent3>
        <a:srgbClr val="FFB81C"/>
      </a:accent3>
      <a:accent4>
        <a:srgbClr val="00A3E0"/>
      </a:accent4>
      <a:accent5>
        <a:srgbClr val="8D8E07"/>
      </a:accent5>
      <a:accent6>
        <a:srgbClr val="6D63A7"/>
      </a:accent6>
      <a:hlink>
        <a:srgbClr val="D9027D"/>
      </a:hlink>
      <a:folHlink>
        <a:srgbClr val="954F72"/>
      </a:folHlink>
    </a:clrScheme>
    <a:fontScheme name="Personalizado 6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7874</TotalTime>
  <Words>6325</Words>
  <Application>Microsoft Office PowerPoint</Application>
  <PresentationFormat>Personalizado</PresentationFormat>
  <Paragraphs>806</Paragraphs>
  <Slides>47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61" baseType="lpstr">
      <vt:lpstr>Arial</vt:lpstr>
      <vt:lpstr>Calibri</vt:lpstr>
      <vt:lpstr>Carlito</vt:lpstr>
      <vt:lpstr>Century Gothic</vt:lpstr>
      <vt:lpstr>Courier New</vt:lpstr>
      <vt:lpstr>Helvetica Light</vt:lpstr>
      <vt:lpstr>Montserrat</vt:lpstr>
      <vt:lpstr>Open Sans Light</vt:lpstr>
      <vt:lpstr>Roboto</vt:lpstr>
      <vt:lpstr>Trebuchet MS</vt:lpstr>
      <vt:lpstr>Verdana</vt:lpstr>
      <vt:lpstr>Verdana</vt:lpstr>
      <vt:lpstr>Wingdings</vt:lpstr>
      <vt:lpstr>Default Theme</vt:lpstr>
      <vt:lpstr>Comercio sin fronteras: Oportunidades en la importación y exportación </vt:lpstr>
      <vt:lpstr>Agenda</vt:lpstr>
      <vt:lpstr>La importancia del  Comercio Exterior</vt:lpstr>
      <vt:lpstr>¿Qué es el Comercio Internacional?</vt:lpstr>
      <vt:lpstr>¿Qué entendemos por comercio exterior?</vt:lpstr>
      <vt:lpstr>Importancia del comercio exterior</vt:lpstr>
      <vt:lpstr> Comercio exterior en La Libertad</vt:lpstr>
      <vt:lpstr>La Sunat y su rol en el  Comercio Exterior</vt:lpstr>
      <vt:lpstr>La Sunat y su rol en el ámbito aduanero</vt:lpstr>
      <vt:lpstr>Importación</vt:lpstr>
      <vt:lpstr>Presentación de PowerPoint</vt:lpstr>
      <vt:lpstr>Documentos Sustentatorios</vt:lpstr>
      <vt:lpstr>Numeración de DSI</vt:lpstr>
      <vt:lpstr>Productos recurrentes</vt:lpstr>
      <vt:lpstr>Exportación</vt:lpstr>
      <vt:lpstr>¿Por qué exportar?</vt:lpstr>
      <vt:lpstr>¿Qué es Exportación?</vt:lpstr>
      <vt:lpstr>Documentos Sustentatorios</vt:lpstr>
      <vt:lpstr>Presentación de PowerPoint</vt:lpstr>
      <vt:lpstr>Productos de exportación</vt:lpstr>
      <vt:lpstr>Emprender Exportando</vt:lpstr>
      <vt:lpstr>Como buscar oportunidades con la pagina de SUNAT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Casos Practico :  Importación de Pescado Fresco.</vt:lpstr>
      <vt:lpstr>Casos Practico :  Importación de TV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Presentations</dc:title>
  <dc:subject/>
  <dc:creator>Ore Sanchez Juan Dalmer</dc:creator>
  <cp:keywords/>
  <dc:description/>
  <cp:lastModifiedBy>Cabrera Vilca Carlos Eduardo</cp:lastModifiedBy>
  <cp:revision>9455</cp:revision>
  <cp:lastPrinted>2019-08-21T17:56:17Z</cp:lastPrinted>
  <dcterms:created xsi:type="dcterms:W3CDTF">2014-11-12T21:47:38Z</dcterms:created>
  <dcterms:modified xsi:type="dcterms:W3CDTF">2025-09-16T03:35:54Z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1B387879-C10A-40E4-A34C-DDD7C9CAE06E</vt:lpwstr>
  </property>
  <property fmtid="{D5CDD505-2E9C-101B-9397-08002B2CF9AE}" pid="3" name="ArticulatePath">
    <vt:lpwstr>Comparison PowerPoint Slides</vt:lpwstr>
  </property>
</Properties>
</file>